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notesMasterIdLst>
    <p:notesMasterId r:id="rId2"/>
  </p:notesMasterIdLst>
  <p:sldIdLst>
    <p:sldId id="303" r:id="rId3"/>
    <p:sldId id="257" r:id="rId4"/>
    <p:sldId id="258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59" r:id="rId13"/>
    <p:sldId id="290" r:id="rId14"/>
    <p:sldId id="291" r:id="rId15"/>
    <p:sldId id="292" r:id="rId16"/>
    <p:sldId id="293" r:id="rId17"/>
    <p:sldId id="260" r:id="rId18"/>
    <p:sldId id="301" r:id="rId19"/>
    <p:sldId id="262" r:id="rId20"/>
    <p:sldId id="294" r:id="rId21"/>
    <p:sldId id="295" r:id="rId22"/>
    <p:sldId id="296" r:id="rId23"/>
    <p:sldId id="297" r:id="rId24"/>
    <p:sldId id="298" r:id="rId25"/>
    <p:sldId id="299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302" r:id="rId34"/>
    <p:sldId id="272" r:id="rId35"/>
    <p:sldId id="300" r:id="rId36"/>
    <p:sldId id="282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9.png"  /><Relationship Id="rId11" Type="http://schemas.openxmlformats.org/officeDocument/2006/relationships/image" Target="../media/image190.png"  /><Relationship Id="rId12" Type="http://schemas.openxmlformats.org/officeDocument/2006/relationships/image" Target="../media/image191.png"  /><Relationship Id="rId13" Type="http://schemas.openxmlformats.org/officeDocument/2006/relationships/image" Target="../media/image192.png"  /><Relationship Id="rId14" Type="http://schemas.openxmlformats.org/officeDocument/2006/relationships/image" Target="../media/image193.png"  /><Relationship Id="rId15" Type="http://schemas.openxmlformats.org/officeDocument/2006/relationships/image" Target="../media/image194.png"  /><Relationship Id="rId16" Type="http://schemas.openxmlformats.org/officeDocument/2006/relationships/image" Target="../media/image195.png"  /><Relationship Id="rId17" Type="http://schemas.openxmlformats.org/officeDocument/2006/relationships/image" Target="../media/image196.png"  /><Relationship Id="rId18" Type="http://schemas.openxmlformats.org/officeDocument/2006/relationships/image" Target="../media/image197.png"  /><Relationship Id="rId19" Type="http://schemas.openxmlformats.org/officeDocument/2006/relationships/image" Target="../media/image198.png"  /><Relationship Id="rId2" Type="http://schemas.openxmlformats.org/officeDocument/2006/relationships/image" Target="../media/image181.png"  /><Relationship Id="rId20" Type="http://schemas.openxmlformats.org/officeDocument/2006/relationships/image" Target="../media/image199.png"  /><Relationship Id="rId21" Type="http://schemas.openxmlformats.org/officeDocument/2006/relationships/image" Target="../media/image200.png"  /><Relationship Id="rId3" Type="http://schemas.openxmlformats.org/officeDocument/2006/relationships/image" Target="../media/image182.png"  /><Relationship Id="rId4" Type="http://schemas.openxmlformats.org/officeDocument/2006/relationships/image" Target="../media/image183.png"  /><Relationship Id="rId5" Type="http://schemas.openxmlformats.org/officeDocument/2006/relationships/image" Target="../media/image184.png"  /><Relationship Id="rId6" Type="http://schemas.openxmlformats.org/officeDocument/2006/relationships/image" Target="../media/image185.png"  /><Relationship Id="rId7" Type="http://schemas.openxmlformats.org/officeDocument/2006/relationships/image" Target="../media/image186.png"  /><Relationship Id="rId8" Type="http://schemas.openxmlformats.org/officeDocument/2006/relationships/image" Target="../media/image187.png"  /><Relationship Id="rId9" Type="http://schemas.openxmlformats.org/officeDocument/2006/relationships/image" Target="../media/image18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1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4.png"  /><Relationship Id="rId11" Type="http://schemas.openxmlformats.org/officeDocument/2006/relationships/image" Target="../media/image208.png"  /><Relationship Id="rId12" Type="http://schemas.openxmlformats.org/officeDocument/2006/relationships/image" Target="../media/image209.png"  /><Relationship Id="rId13" Type="http://schemas.openxmlformats.org/officeDocument/2006/relationships/image" Target="../media/image215.png"  /><Relationship Id="rId14" Type="http://schemas.openxmlformats.org/officeDocument/2006/relationships/image" Target="../media/image208.png"  /><Relationship Id="rId15" Type="http://schemas.openxmlformats.org/officeDocument/2006/relationships/image" Target="../media/image209.png"  /><Relationship Id="rId16" Type="http://schemas.openxmlformats.org/officeDocument/2006/relationships/image" Target="../media/image216.png"  /><Relationship Id="rId17" Type="http://schemas.openxmlformats.org/officeDocument/2006/relationships/image" Target="../media/image217.png"  /><Relationship Id="rId18" Type="http://schemas.openxmlformats.org/officeDocument/2006/relationships/image" Target="../media/image218.png"  /><Relationship Id="rId19" Type="http://schemas.openxmlformats.org/officeDocument/2006/relationships/image" Target="../media/image219.png"  /><Relationship Id="rId2" Type="http://schemas.openxmlformats.org/officeDocument/2006/relationships/image" Target="../media/image208.png"  /><Relationship Id="rId20" Type="http://schemas.openxmlformats.org/officeDocument/2006/relationships/image" Target="../media/image220.png"  /><Relationship Id="rId21" Type="http://schemas.openxmlformats.org/officeDocument/2006/relationships/image" Target="../media/image221.png"  /><Relationship Id="rId22" Type="http://schemas.openxmlformats.org/officeDocument/2006/relationships/image" Target="../media/image222.png"  /><Relationship Id="rId23" Type="http://schemas.openxmlformats.org/officeDocument/2006/relationships/image" Target="../media/image223.png"  /><Relationship Id="rId24" Type="http://schemas.openxmlformats.org/officeDocument/2006/relationships/image" Target="../media/image224.png"  /><Relationship Id="rId25" Type="http://schemas.openxmlformats.org/officeDocument/2006/relationships/image" Target="../media/image225.png"  /><Relationship Id="rId26" Type="http://schemas.openxmlformats.org/officeDocument/2006/relationships/image" Target="../media/image226.png"  /><Relationship Id="rId27" Type="http://schemas.openxmlformats.org/officeDocument/2006/relationships/image" Target="../media/image227.png"  /><Relationship Id="rId28" Type="http://schemas.openxmlformats.org/officeDocument/2006/relationships/image" Target="../media/image228.png"  /><Relationship Id="rId29" Type="http://schemas.openxmlformats.org/officeDocument/2006/relationships/image" Target="../media/image229.png"  /><Relationship Id="rId3" Type="http://schemas.openxmlformats.org/officeDocument/2006/relationships/image" Target="../media/image209.png"  /><Relationship Id="rId30" Type="http://schemas.openxmlformats.org/officeDocument/2006/relationships/image" Target="../media/image230.png"  /><Relationship Id="rId31" Type="http://schemas.openxmlformats.org/officeDocument/2006/relationships/image" Target="../media/image231.png"  /><Relationship Id="rId32" Type="http://schemas.openxmlformats.org/officeDocument/2006/relationships/image" Target="../media/image232.gif"  /><Relationship Id="rId4" Type="http://schemas.openxmlformats.org/officeDocument/2006/relationships/image" Target="../media/image210.png"  /><Relationship Id="rId5" Type="http://schemas.openxmlformats.org/officeDocument/2006/relationships/image" Target="../media/image211.png"  /><Relationship Id="rId6" Type="http://schemas.openxmlformats.org/officeDocument/2006/relationships/image" Target="../media/image208.png"  /><Relationship Id="rId7" Type="http://schemas.openxmlformats.org/officeDocument/2006/relationships/image" Target="../media/image209.png"  /><Relationship Id="rId8" Type="http://schemas.openxmlformats.org/officeDocument/2006/relationships/image" Target="../media/image212.png"  /><Relationship Id="rId9" Type="http://schemas.openxmlformats.org/officeDocument/2006/relationships/image" Target="../media/image2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3.png"  /><Relationship Id="rId3" Type="http://schemas.openxmlformats.org/officeDocument/2006/relationships/image" Target="../media/image234.png"  /><Relationship Id="rId4" Type="http://schemas.openxmlformats.org/officeDocument/2006/relationships/image" Target="../media/image233.png"  /><Relationship Id="rId5" Type="http://schemas.openxmlformats.org/officeDocument/2006/relationships/image" Target="../media/image235.png"  /><Relationship Id="rId6" Type="http://schemas.openxmlformats.org/officeDocument/2006/relationships/image" Target="../media/image236.png"  /><Relationship Id="rId7" Type="http://schemas.openxmlformats.org/officeDocument/2006/relationships/image" Target="../media/image237.png"  /><Relationship Id="rId8" Type="http://schemas.openxmlformats.org/officeDocument/2006/relationships/image" Target="../media/image23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3.png"  /><Relationship Id="rId11" Type="http://schemas.openxmlformats.org/officeDocument/2006/relationships/image" Target="../media/image244.png"  /><Relationship Id="rId12" Type="http://schemas.openxmlformats.org/officeDocument/2006/relationships/image" Target="../media/image245.png"  /><Relationship Id="rId2" Type="http://schemas.openxmlformats.org/officeDocument/2006/relationships/image" Target="../media/image233.png"  /><Relationship Id="rId3" Type="http://schemas.openxmlformats.org/officeDocument/2006/relationships/image" Target="../media/image234.png"  /><Relationship Id="rId4" Type="http://schemas.openxmlformats.org/officeDocument/2006/relationships/image" Target="../media/image239.png"  /><Relationship Id="rId5" Type="http://schemas.openxmlformats.org/officeDocument/2006/relationships/image" Target="../media/image233.png"  /><Relationship Id="rId6" Type="http://schemas.openxmlformats.org/officeDocument/2006/relationships/image" Target="../media/image235.png"  /><Relationship Id="rId7" Type="http://schemas.openxmlformats.org/officeDocument/2006/relationships/image" Target="../media/image240.png"  /><Relationship Id="rId8" Type="http://schemas.openxmlformats.org/officeDocument/2006/relationships/image" Target="../media/image241.png"  /><Relationship Id="rId9" Type="http://schemas.openxmlformats.org/officeDocument/2006/relationships/image" Target="../media/image24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3.png"  /><Relationship Id="rId3" Type="http://schemas.openxmlformats.org/officeDocument/2006/relationships/image" Target="../media/image246.png"  /><Relationship Id="rId4" Type="http://schemas.openxmlformats.org/officeDocument/2006/relationships/image" Target="../media/image247.png"  /><Relationship Id="rId5" Type="http://schemas.openxmlformats.org/officeDocument/2006/relationships/image" Target="../media/image233.png"  /><Relationship Id="rId6" Type="http://schemas.openxmlformats.org/officeDocument/2006/relationships/image" Target="../media/image235.png"  /><Relationship Id="rId7" Type="http://schemas.openxmlformats.org/officeDocument/2006/relationships/image" Target="../media/image248.png"  /><Relationship Id="rId8" Type="http://schemas.openxmlformats.org/officeDocument/2006/relationships/image" Target="../media/image249.png"  /><Relationship Id="rId9" Type="http://schemas.openxmlformats.org/officeDocument/2006/relationships/image" Target="../media/image25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9.png"  /><Relationship Id="rId11" Type="http://schemas.openxmlformats.org/officeDocument/2006/relationships/image" Target="../media/image260.png"  /><Relationship Id="rId12" Type="http://schemas.openxmlformats.org/officeDocument/2006/relationships/image" Target="../media/image261.png"  /><Relationship Id="rId2" Type="http://schemas.openxmlformats.org/officeDocument/2006/relationships/image" Target="../media/image251.png"  /><Relationship Id="rId3" Type="http://schemas.openxmlformats.org/officeDocument/2006/relationships/image" Target="../media/image252.png"  /><Relationship Id="rId4" Type="http://schemas.openxmlformats.org/officeDocument/2006/relationships/image" Target="../media/image253.png"  /><Relationship Id="rId5" Type="http://schemas.openxmlformats.org/officeDocument/2006/relationships/image" Target="../media/image254.png"  /><Relationship Id="rId6" Type="http://schemas.openxmlformats.org/officeDocument/2006/relationships/image" Target="../media/image255.png"  /><Relationship Id="rId7" Type="http://schemas.openxmlformats.org/officeDocument/2006/relationships/image" Target="../media/image256.png"  /><Relationship Id="rId8" Type="http://schemas.openxmlformats.org/officeDocument/2006/relationships/image" Target="../media/image257.png"  /><Relationship Id="rId9" Type="http://schemas.openxmlformats.org/officeDocument/2006/relationships/image" Target="../media/image25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0.png"  /><Relationship Id="rId11" Type="http://schemas.openxmlformats.org/officeDocument/2006/relationships/image" Target="../media/image271.png"  /><Relationship Id="rId12" Type="http://schemas.openxmlformats.org/officeDocument/2006/relationships/image" Target="../media/image272.png"  /><Relationship Id="rId13" Type="http://schemas.openxmlformats.org/officeDocument/2006/relationships/image" Target="../media/image273.png"  /><Relationship Id="rId14" Type="http://schemas.openxmlformats.org/officeDocument/2006/relationships/image" Target="../media/image274.png"  /><Relationship Id="rId15" Type="http://schemas.openxmlformats.org/officeDocument/2006/relationships/image" Target="../media/image275.png"  /><Relationship Id="rId2" Type="http://schemas.openxmlformats.org/officeDocument/2006/relationships/image" Target="../media/image262.png"  /><Relationship Id="rId3" Type="http://schemas.openxmlformats.org/officeDocument/2006/relationships/image" Target="../media/image263.png"  /><Relationship Id="rId4" Type="http://schemas.openxmlformats.org/officeDocument/2006/relationships/image" Target="../media/image264.png"  /><Relationship Id="rId5" Type="http://schemas.openxmlformats.org/officeDocument/2006/relationships/image" Target="../media/image265.png"  /><Relationship Id="rId6" Type="http://schemas.openxmlformats.org/officeDocument/2006/relationships/image" Target="../media/image266.png"  /><Relationship Id="rId7" Type="http://schemas.openxmlformats.org/officeDocument/2006/relationships/image" Target="../media/image267.png"  /><Relationship Id="rId8" Type="http://schemas.openxmlformats.org/officeDocument/2006/relationships/image" Target="../media/image268.png"  /><Relationship Id="rId9" Type="http://schemas.openxmlformats.org/officeDocument/2006/relationships/image" Target="../media/image26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6.png"  /><Relationship Id="rId3" Type="http://schemas.openxmlformats.org/officeDocument/2006/relationships/image" Target="../media/image277.png"  /><Relationship Id="rId4" Type="http://schemas.openxmlformats.org/officeDocument/2006/relationships/image" Target="../media/image278.png"  /><Relationship Id="rId5" Type="http://schemas.openxmlformats.org/officeDocument/2006/relationships/image" Target="../media/image279.png"  /><Relationship Id="rId6" Type="http://schemas.openxmlformats.org/officeDocument/2006/relationships/image" Target="../media/image280.png"  /><Relationship Id="rId7" Type="http://schemas.openxmlformats.org/officeDocument/2006/relationships/image" Target="../media/image281.png"  /><Relationship Id="rId8" Type="http://schemas.openxmlformats.org/officeDocument/2006/relationships/image" Target="../media/image28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1.png"  /><Relationship Id="rId11" Type="http://schemas.openxmlformats.org/officeDocument/2006/relationships/image" Target="../media/image292.png"  /><Relationship Id="rId12" Type="http://schemas.openxmlformats.org/officeDocument/2006/relationships/image" Target="../media/image293.png"  /><Relationship Id="rId13" Type="http://schemas.openxmlformats.org/officeDocument/2006/relationships/image" Target="../media/image294.png"  /><Relationship Id="rId14" Type="http://schemas.openxmlformats.org/officeDocument/2006/relationships/image" Target="../media/image295.png"  /><Relationship Id="rId15" Type="http://schemas.openxmlformats.org/officeDocument/2006/relationships/image" Target="../media/image296.png"  /><Relationship Id="rId16" Type="http://schemas.openxmlformats.org/officeDocument/2006/relationships/image" Target="../media/image297.png"  /><Relationship Id="rId17" Type="http://schemas.openxmlformats.org/officeDocument/2006/relationships/image" Target="../media/image298.png"  /><Relationship Id="rId18" Type="http://schemas.openxmlformats.org/officeDocument/2006/relationships/image" Target="../media/image299.png"  /><Relationship Id="rId19" Type="http://schemas.openxmlformats.org/officeDocument/2006/relationships/image" Target="../media/image300.png"  /><Relationship Id="rId2" Type="http://schemas.openxmlformats.org/officeDocument/2006/relationships/image" Target="../media/image283.png"  /><Relationship Id="rId20" Type="http://schemas.openxmlformats.org/officeDocument/2006/relationships/image" Target="../media/image301.png"  /><Relationship Id="rId21" Type="http://schemas.openxmlformats.org/officeDocument/2006/relationships/image" Target="../media/image302.png"  /><Relationship Id="rId22" Type="http://schemas.openxmlformats.org/officeDocument/2006/relationships/image" Target="../media/image303.png"  /><Relationship Id="rId23" Type="http://schemas.openxmlformats.org/officeDocument/2006/relationships/image" Target="../media/image304.png"  /><Relationship Id="rId24" Type="http://schemas.openxmlformats.org/officeDocument/2006/relationships/image" Target="../media/image305.png"  /><Relationship Id="rId25" Type="http://schemas.openxmlformats.org/officeDocument/2006/relationships/image" Target="../media/image306.png"  /><Relationship Id="rId26" Type="http://schemas.openxmlformats.org/officeDocument/2006/relationships/image" Target="../media/image307.png"  /><Relationship Id="rId3" Type="http://schemas.openxmlformats.org/officeDocument/2006/relationships/image" Target="../media/image284.png"  /><Relationship Id="rId4" Type="http://schemas.openxmlformats.org/officeDocument/2006/relationships/image" Target="../media/image285.png"  /><Relationship Id="rId5" Type="http://schemas.openxmlformats.org/officeDocument/2006/relationships/image" Target="../media/image286.png"  /><Relationship Id="rId6" Type="http://schemas.openxmlformats.org/officeDocument/2006/relationships/image" Target="../media/image287.png"  /><Relationship Id="rId7" Type="http://schemas.openxmlformats.org/officeDocument/2006/relationships/image" Target="../media/image288.png"  /><Relationship Id="rId8" Type="http://schemas.openxmlformats.org/officeDocument/2006/relationships/image" Target="../media/image289.png"  /><Relationship Id="rId9" Type="http://schemas.openxmlformats.org/officeDocument/2006/relationships/image" Target="../media/image29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4.png"  /><Relationship Id="rId17" Type="http://schemas.openxmlformats.org/officeDocument/2006/relationships/image" Target="../media/image25.png"  /><Relationship Id="rId18" Type="http://schemas.openxmlformats.org/officeDocument/2006/relationships/image" Target="../media/image26.png"  /><Relationship Id="rId19" Type="http://schemas.openxmlformats.org/officeDocument/2006/relationships/image" Target="../media/image27.png"  /><Relationship Id="rId2" Type="http://schemas.openxmlformats.org/officeDocument/2006/relationships/image" Target="../media/image10.png"  /><Relationship Id="rId20" Type="http://schemas.openxmlformats.org/officeDocument/2006/relationships/image" Target="../media/image28.png"  /><Relationship Id="rId21" Type="http://schemas.openxmlformats.org/officeDocument/2006/relationships/image" Target="../media/image29.png"  /><Relationship Id="rId22" Type="http://schemas.openxmlformats.org/officeDocument/2006/relationships/image" Target="../media/image30.png"  /><Relationship Id="rId23" Type="http://schemas.openxmlformats.org/officeDocument/2006/relationships/image" Target="../media/image31.png"  /><Relationship Id="rId24" Type="http://schemas.openxmlformats.org/officeDocument/2006/relationships/image" Target="../media/image32.png"  /><Relationship Id="rId25" Type="http://schemas.openxmlformats.org/officeDocument/2006/relationships/image" Target="../media/image33.png"  /><Relationship Id="rId26" Type="http://schemas.openxmlformats.org/officeDocument/2006/relationships/image" Target="../media/image34.png"  /><Relationship Id="rId27" Type="http://schemas.openxmlformats.org/officeDocument/2006/relationships/image" Target="../media/image35.png"  /><Relationship Id="rId28" Type="http://schemas.openxmlformats.org/officeDocument/2006/relationships/image" Target="../media/image36.png"  /><Relationship Id="rId29" Type="http://schemas.openxmlformats.org/officeDocument/2006/relationships/image" Target="../media/image37.png"  /><Relationship Id="rId3" Type="http://schemas.openxmlformats.org/officeDocument/2006/relationships/image" Target="../media/image11.png"  /><Relationship Id="rId30" Type="http://schemas.openxmlformats.org/officeDocument/2006/relationships/image" Target="../media/image38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6.png"  /><Relationship Id="rId11" Type="http://schemas.openxmlformats.org/officeDocument/2006/relationships/image" Target="../media/image317.png"  /><Relationship Id="rId12" Type="http://schemas.openxmlformats.org/officeDocument/2006/relationships/image" Target="../media/image318.png"  /><Relationship Id="rId13" Type="http://schemas.openxmlformats.org/officeDocument/2006/relationships/image" Target="../media/image319.png"  /><Relationship Id="rId14" Type="http://schemas.openxmlformats.org/officeDocument/2006/relationships/image" Target="../media/image320.png"  /><Relationship Id="rId15" Type="http://schemas.openxmlformats.org/officeDocument/2006/relationships/image" Target="../media/image321.png"  /><Relationship Id="rId16" Type="http://schemas.openxmlformats.org/officeDocument/2006/relationships/image" Target="../media/image322.png"  /><Relationship Id="rId17" Type="http://schemas.openxmlformats.org/officeDocument/2006/relationships/image" Target="../media/image323.png"  /><Relationship Id="rId18" Type="http://schemas.openxmlformats.org/officeDocument/2006/relationships/image" Target="../media/image324.png"  /><Relationship Id="rId19" Type="http://schemas.openxmlformats.org/officeDocument/2006/relationships/image" Target="../media/image325.png"  /><Relationship Id="rId2" Type="http://schemas.openxmlformats.org/officeDocument/2006/relationships/image" Target="../media/image308.png"  /><Relationship Id="rId20" Type="http://schemas.openxmlformats.org/officeDocument/2006/relationships/image" Target="../media/image326.png"  /><Relationship Id="rId21" Type="http://schemas.openxmlformats.org/officeDocument/2006/relationships/image" Target="../media/image327.png"  /><Relationship Id="rId22" Type="http://schemas.openxmlformats.org/officeDocument/2006/relationships/image" Target="../media/image328.png"  /><Relationship Id="rId23" Type="http://schemas.openxmlformats.org/officeDocument/2006/relationships/image" Target="../media/image329.png"  /><Relationship Id="rId24" Type="http://schemas.openxmlformats.org/officeDocument/2006/relationships/image" Target="../media/image330.png"  /><Relationship Id="rId25" Type="http://schemas.openxmlformats.org/officeDocument/2006/relationships/image" Target="../media/image331.png"  /><Relationship Id="rId26" Type="http://schemas.openxmlformats.org/officeDocument/2006/relationships/image" Target="../media/image332.png"  /><Relationship Id="rId3" Type="http://schemas.openxmlformats.org/officeDocument/2006/relationships/image" Target="../media/image309.png"  /><Relationship Id="rId4" Type="http://schemas.openxmlformats.org/officeDocument/2006/relationships/image" Target="../media/image310.png"  /><Relationship Id="rId5" Type="http://schemas.openxmlformats.org/officeDocument/2006/relationships/image" Target="../media/image311.png"  /><Relationship Id="rId6" Type="http://schemas.openxmlformats.org/officeDocument/2006/relationships/image" Target="../media/image312.png"  /><Relationship Id="rId7" Type="http://schemas.openxmlformats.org/officeDocument/2006/relationships/image" Target="../media/image313.png"  /><Relationship Id="rId8" Type="http://schemas.openxmlformats.org/officeDocument/2006/relationships/image" Target="../media/image314.png"  /><Relationship Id="rId9" Type="http://schemas.openxmlformats.org/officeDocument/2006/relationships/image" Target="../media/image3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41.png"  /><Relationship Id="rId11" Type="http://schemas.openxmlformats.org/officeDocument/2006/relationships/image" Target="../media/image342.png"  /><Relationship Id="rId12" Type="http://schemas.openxmlformats.org/officeDocument/2006/relationships/image" Target="../media/image343.png"  /><Relationship Id="rId13" Type="http://schemas.openxmlformats.org/officeDocument/2006/relationships/image" Target="../media/image344.png"  /><Relationship Id="rId14" Type="http://schemas.openxmlformats.org/officeDocument/2006/relationships/image" Target="../media/image345.png"  /><Relationship Id="rId15" Type="http://schemas.openxmlformats.org/officeDocument/2006/relationships/image" Target="../media/image346.png"  /><Relationship Id="rId16" Type="http://schemas.openxmlformats.org/officeDocument/2006/relationships/image" Target="../media/image347.png"  /><Relationship Id="rId17" Type="http://schemas.openxmlformats.org/officeDocument/2006/relationships/image" Target="../media/image348.png"  /><Relationship Id="rId18" Type="http://schemas.openxmlformats.org/officeDocument/2006/relationships/image" Target="../media/image349.png"  /><Relationship Id="rId19" Type="http://schemas.openxmlformats.org/officeDocument/2006/relationships/image" Target="../media/image350.png"  /><Relationship Id="rId2" Type="http://schemas.openxmlformats.org/officeDocument/2006/relationships/image" Target="../media/image333.png"  /><Relationship Id="rId20" Type="http://schemas.openxmlformats.org/officeDocument/2006/relationships/image" Target="../media/image351.png"  /><Relationship Id="rId21" Type="http://schemas.openxmlformats.org/officeDocument/2006/relationships/image" Target="../media/image352.png"  /><Relationship Id="rId22" Type="http://schemas.openxmlformats.org/officeDocument/2006/relationships/image" Target="../media/image353.png"  /><Relationship Id="rId23" Type="http://schemas.openxmlformats.org/officeDocument/2006/relationships/image" Target="../media/image354.png"  /><Relationship Id="rId24" Type="http://schemas.openxmlformats.org/officeDocument/2006/relationships/image" Target="../media/image355.png"  /><Relationship Id="rId25" Type="http://schemas.openxmlformats.org/officeDocument/2006/relationships/image" Target="../media/image356.png"  /><Relationship Id="rId26" Type="http://schemas.openxmlformats.org/officeDocument/2006/relationships/image" Target="../media/image357.png"  /><Relationship Id="rId3" Type="http://schemas.openxmlformats.org/officeDocument/2006/relationships/image" Target="../media/image334.png"  /><Relationship Id="rId4" Type="http://schemas.openxmlformats.org/officeDocument/2006/relationships/image" Target="../media/image335.png"  /><Relationship Id="rId5" Type="http://schemas.openxmlformats.org/officeDocument/2006/relationships/image" Target="../media/image336.png"  /><Relationship Id="rId6" Type="http://schemas.openxmlformats.org/officeDocument/2006/relationships/image" Target="../media/image337.png"  /><Relationship Id="rId7" Type="http://schemas.openxmlformats.org/officeDocument/2006/relationships/image" Target="../media/image338.png"  /><Relationship Id="rId8" Type="http://schemas.openxmlformats.org/officeDocument/2006/relationships/image" Target="../media/image339.png"  /><Relationship Id="rId9" Type="http://schemas.openxmlformats.org/officeDocument/2006/relationships/image" Target="../media/image34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8.png"  /><Relationship Id="rId3" Type="http://schemas.openxmlformats.org/officeDocument/2006/relationships/image" Target="../media/image359.png"  /><Relationship Id="rId4" Type="http://schemas.openxmlformats.org/officeDocument/2006/relationships/image" Target="../media/image360.png"  /><Relationship Id="rId5" Type="http://schemas.openxmlformats.org/officeDocument/2006/relationships/image" Target="../media/image361.png"  /><Relationship Id="rId6" Type="http://schemas.openxmlformats.org/officeDocument/2006/relationships/image" Target="../media/image362.png"  /><Relationship Id="rId7" Type="http://schemas.openxmlformats.org/officeDocument/2006/relationships/image" Target="../media/image363.png"  /><Relationship Id="rId8" Type="http://schemas.openxmlformats.org/officeDocument/2006/relationships/image" Target="../media/image36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3.png"  /><Relationship Id="rId11" Type="http://schemas.openxmlformats.org/officeDocument/2006/relationships/image" Target="../media/image374.png"  /><Relationship Id="rId12" Type="http://schemas.openxmlformats.org/officeDocument/2006/relationships/image" Target="../media/image375.png"  /><Relationship Id="rId13" Type="http://schemas.openxmlformats.org/officeDocument/2006/relationships/image" Target="../media/image376.png"  /><Relationship Id="rId14" Type="http://schemas.openxmlformats.org/officeDocument/2006/relationships/image" Target="../media/image377.png"  /><Relationship Id="rId15" Type="http://schemas.openxmlformats.org/officeDocument/2006/relationships/image" Target="../media/image378.png"  /><Relationship Id="rId16" Type="http://schemas.openxmlformats.org/officeDocument/2006/relationships/image" Target="../media/image379.png"  /><Relationship Id="rId17" Type="http://schemas.openxmlformats.org/officeDocument/2006/relationships/image" Target="../media/image380.png"  /><Relationship Id="rId18" Type="http://schemas.openxmlformats.org/officeDocument/2006/relationships/image" Target="../media/image381.png"  /><Relationship Id="rId19" Type="http://schemas.openxmlformats.org/officeDocument/2006/relationships/image" Target="../media/image382.png"  /><Relationship Id="rId2" Type="http://schemas.openxmlformats.org/officeDocument/2006/relationships/image" Target="../media/image365.png"  /><Relationship Id="rId20" Type="http://schemas.openxmlformats.org/officeDocument/2006/relationships/image" Target="../media/image383.png"  /><Relationship Id="rId21" Type="http://schemas.openxmlformats.org/officeDocument/2006/relationships/image" Target="../media/image384.png"  /><Relationship Id="rId22" Type="http://schemas.openxmlformats.org/officeDocument/2006/relationships/image" Target="../media/image385.png"  /><Relationship Id="rId23" Type="http://schemas.openxmlformats.org/officeDocument/2006/relationships/image" Target="../media/image386.png"  /><Relationship Id="rId24" Type="http://schemas.openxmlformats.org/officeDocument/2006/relationships/image" Target="../media/image387.png"  /><Relationship Id="rId25" Type="http://schemas.openxmlformats.org/officeDocument/2006/relationships/image" Target="../media/image388.png"  /><Relationship Id="rId26" Type="http://schemas.openxmlformats.org/officeDocument/2006/relationships/image" Target="../media/image389.png"  /><Relationship Id="rId3" Type="http://schemas.openxmlformats.org/officeDocument/2006/relationships/image" Target="../media/image366.png"  /><Relationship Id="rId4" Type="http://schemas.openxmlformats.org/officeDocument/2006/relationships/image" Target="../media/image367.png"  /><Relationship Id="rId5" Type="http://schemas.openxmlformats.org/officeDocument/2006/relationships/image" Target="../media/image368.png"  /><Relationship Id="rId6" Type="http://schemas.openxmlformats.org/officeDocument/2006/relationships/image" Target="../media/image369.png"  /><Relationship Id="rId7" Type="http://schemas.openxmlformats.org/officeDocument/2006/relationships/image" Target="../media/image370.png"  /><Relationship Id="rId8" Type="http://schemas.openxmlformats.org/officeDocument/2006/relationships/image" Target="../media/image371.png"  /><Relationship Id="rId9" Type="http://schemas.openxmlformats.org/officeDocument/2006/relationships/image" Target="../media/image37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8.png"  /><Relationship Id="rId11" Type="http://schemas.openxmlformats.org/officeDocument/2006/relationships/image" Target="../media/image399.png"  /><Relationship Id="rId12" Type="http://schemas.openxmlformats.org/officeDocument/2006/relationships/image" Target="../media/image400.png"  /><Relationship Id="rId13" Type="http://schemas.openxmlformats.org/officeDocument/2006/relationships/image" Target="../media/image401.png"  /><Relationship Id="rId14" Type="http://schemas.openxmlformats.org/officeDocument/2006/relationships/image" Target="../media/image402.png"  /><Relationship Id="rId2" Type="http://schemas.openxmlformats.org/officeDocument/2006/relationships/image" Target="../media/image390.png"  /><Relationship Id="rId3" Type="http://schemas.openxmlformats.org/officeDocument/2006/relationships/image" Target="../media/image391.png"  /><Relationship Id="rId4" Type="http://schemas.openxmlformats.org/officeDocument/2006/relationships/image" Target="../media/image392.png"  /><Relationship Id="rId5" Type="http://schemas.openxmlformats.org/officeDocument/2006/relationships/image" Target="../media/image393.png"  /><Relationship Id="rId6" Type="http://schemas.openxmlformats.org/officeDocument/2006/relationships/image" Target="../media/image394.png"  /><Relationship Id="rId7" Type="http://schemas.openxmlformats.org/officeDocument/2006/relationships/image" Target="../media/image395.png"  /><Relationship Id="rId8" Type="http://schemas.openxmlformats.org/officeDocument/2006/relationships/image" Target="../media/image396.png"  /><Relationship Id="rId9" Type="http://schemas.openxmlformats.org/officeDocument/2006/relationships/image" Target="../media/image39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3.png"  /><Relationship Id="rId3" Type="http://schemas.openxmlformats.org/officeDocument/2006/relationships/image" Target="../media/image404.png"  /><Relationship Id="rId4" Type="http://schemas.openxmlformats.org/officeDocument/2006/relationships/image" Target="../media/image405.png"  /><Relationship Id="rId5" Type="http://schemas.openxmlformats.org/officeDocument/2006/relationships/image" Target="../media/image406.png"  /><Relationship Id="rId6" Type="http://schemas.openxmlformats.org/officeDocument/2006/relationships/image" Target="../media/image407.png"  /><Relationship Id="rId7" Type="http://schemas.openxmlformats.org/officeDocument/2006/relationships/image" Target="../media/image408.png"  /><Relationship Id="rId8" Type="http://schemas.openxmlformats.org/officeDocument/2006/relationships/image" Target="../media/image40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18.png"  /><Relationship Id="rId11" Type="http://schemas.openxmlformats.org/officeDocument/2006/relationships/image" Target="../media/image419.png"  /><Relationship Id="rId12" Type="http://schemas.openxmlformats.org/officeDocument/2006/relationships/image" Target="../media/image420.png"  /><Relationship Id="rId13" Type="http://schemas.openxmlformats.org/officeDocument/2006/relationships/image" Target="../media/image421.png"  /><Relationship Id="rId14" Type="http://schemas.openxmlformats.org/officeDocument/2006/relationships/image" Target="../media/image422.png"  /><Relationship Id="rId15" Type="http://schemas.openxmlformats.org/officeDocument/2006/relationships/image" Target="../media/image423.png"  /><Relationship Id="rId16" Type="http://schemas.openxmlformats.org/officeDocument/2006/relationships/image" Target="../media/image424.png"  /><Relationship Id="rId17" Type="http://schemas.openxmlformats.org/officeDocument/2006/relationships/image" Target="../media/image425.png"  /><Relationship Id="rId18" Type="http://schemas.openxmlformats.org/officeDocument/2006/relationships/image" Target="../media/image426.png"  /><Relationship Id="rId19" Type="http://schemas.openxmlformats.org/officeDocument/2006/relationships/image" Target="../media/image427.png"  /><Relationship Id="rId2" Type="http://schemas.openxmlformats.org/officeDocument/2006/relationships/image" Target="../media/image410.png"  /><Relationship Id="rId20" Type="http://schemas.openxmlformats.org/officeDocument/2006/relationships/image" Target="../media/image428.png"  /><Relationship Id="rId21" Type="http://schemas.openxmlformats.org/officeDocument/2006/relationships/image" Target="../media/image429.png"  /><Relationship Id="rId3" Type="http://schemas.openxmlformats.org/officeDocument/2006/relationships/image" Target="../media/image411.png"  /><Relationship Id="rId4" Type="http://schemas.openxmlformats.org/officeDocument/2006/relationships/image" Target="../media/image412.png"  /><Relationship Id="rId5" Type="http://schemas.openxmlformats.org/officeDocument/2006/relationships/image" Target="../media/image413.png"  /><Relationship Id="rId6" Type="http://schemas.openxmlformats.org/officeDocument/2006/relationships/image" Target="../media/image414.png"  /><Relationship Id="rId7" Type="http://schemas.openxmlformats.org/officeDocument/2006/relationships/image" Target="../media/image415.png"  /><Relationship Id="rId8" Type="http://schemas.openxmlformats.org/officeDocument/2006/relationships/image" Target="../media/image416.png"  /><Relationship Id="rId9" Type="http://schemas.openxmlformats.org/officeDocument/2006/relationships/image" Target="../media/image41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38.png"  /><Relationship Id="rId11" Type="http://schemas.openxmlformats.org/officeDocument/2006/relationships/image" Target="../media/image439.png"  /><Relationship Id="rId12" Type="http://schemas.openxmlformats.org/officeDocument/2006/relationships/image" Target="../media/image440.png"  /><Relationship Id="rId13" Type="http://schemas.openxmlformats.org/officeDocument/2006/relationships/image" Target="../media/image441.png"  /><Relationship Id="rId14" Type="http://schemas.openxmlformats.org/officeDocument/2006/relationships/image" Target="../media/image442.png"  /><Relationship Id="rId15" Type="http://schemas.openxmlformats.org/officeDocument/2006/relationships/image" Target="../media/image443.png"  /><Relationship Id="rId16" Type="http://schemas.openxmlformats.org/officeDocument/2006/relationships/image" Target="../media/image444.png"  /><Relationship Id="rId17" Type="http://schemas.openxmlformats.org/officeDocument/2006/relationships/image" Target="../media/image445.png"  /><Relationship Id="rId18" Type="http://schemas.openxmlformats.org/officeDocument/2006/relationships/image" Target="../media/image446.png"  /><Relationship Id="rId19" Type="http://schemas.openxmlformats.org/officeDocument/2006/relationships/image" Target="../media/image447.png"  /><Relationship Id="rId2" Type="http://schemas.openxmlformats.org/officeDocument/2006/relationships/image" Target="../media/image430.png"  /><Relationship Id="rId20" Type="http://schemas.openxmlformats.org/officeDocument/2006/relationships/image" Target="../media/image448.png"  /><Relationship Id="rId21" Type="http://schemas.openxmlformats.org/officeDocument/2006/relationships/image" Target="../media/image449.png"  /><Relationship Id="rId22" Type="http://schemas.openxmlformats.org/officeDocument/2006/relationships/image" Target="../media/image450.png"  /><Relationship Id="rId23" Type="http://schemas.openxmlformats.org/officeDocument/2006/relationships/image" Target="../media/image451.png"  /><Relationship Id="rId24" Type="http://schemas.openxmlformats.org/officeDocument/2006/relationships/image" Target="../media/image452.png"  /><Relationship Id="rId25" Type="http://schemas.openxmlformats.org/officeDocument/2006/relationships/image" Target="../media/image453.png"  /><Relationship Id="rId26" Type="http://schemas.openxmlformats.org/officeDocument/2006/relationships/image" Target="../media/image454.png"  /><Relationship Id="rId27" Type="http://schemas.openxmlformats.org/officeDocument/2006/relationships/image" Target="../media/image455.png"  /><Relationship Id="rId28" Type="http://schemas.openxmlformats.org/officeDocument/2006/relationships/image" Target="../media/image456.png"  /><Relationship Id="rId29" Type="http://schemas.openxmlformats.org/officeDocument/2006/relationships/image" Target="../media/image457.png"  /><Relationship Id="rId3" Type="http://schemas.openxmlformats.org/officeDocument/2006/relationships/image" Target="../media/image431.png"  /><Relationship Id="rId4" Type="http://schemas.openxmlformats.org/officeDocument/2006/relationships/image" Target="../media/image432.png"  /><Relationship Id="rId5" Type="http://schemas.openxmlformats.org/officeDocument/2006/relationships/image" Target="../media/image433.png"  /><Relationship Id="rId6" Type="http://schemas.openxmlformats.org/officeDocument/2006/relationships/image" Target="../media/image434.png"  /><Relationship Id="rId7" Type="http://schemas.openxmlformats.org/officeDocument/2006/relationships/image" Target="../media/image435.png"  /><Relationship Id="rId8" Type="http://schemas.openxmlformats.org/officeDocument/2006/relationships/image" Target="../media/image436.png"  /><Relationship Id="rId9" Type="http://schemas.openxmlformats.org/officeDocument/2006/relationships/image" Target="../media/image4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66.png"  /><Relationship Id="rId11" Type="http://schemas.openxmlformats.org/officeDocument/2006/relationships/image" Target="../media/image467.png"  /><Relationship Id="rId12" Type="http://schemas.openxmlformats.org/officeDocument/2006/relationships/image" Target="../media/image468.png"  /><Relationship Id="rId13" Type="http://schemas.openxmlformats.org/officeDocument/2006/relationships/image" Target="../media/image469.png"  /><Relationship Id="rId14" Type="http://schemas.openxmlformats.org/officeDocument/2006/relationships/image" Target="../media/image470.png"  /><Relationship Id="rId15" Type="http://schemas.openxmlformats.org/officeDocument/2006/relationships/image" Target="../media/image471.png"  /><Relationship Id="rId16" Type="http://schemas.openxmlformats.org/officeDocument/2006/relationships/image" Target="../media/image472.png"  /><Relationship Id="rId2" Type="http://schemas.openxmlformats.org/officeDocument/2006/relationships/image" Target="../media/image458.png"  /><Relationship Id="rId3" Type="http://schemas.openxmlformats.org/officeDocument/2006/relationships/image" Target="../media/image459.png"  /><Relationship Id="rId4" Type="http://schemas.openxmlformats.org/officeDocument/2006/relationships/image" Target="../media/image460.png"  /><Relationship Id="rId5" Type="http://schemas.openxmlformats.org/officeDocument/2006/relationships/image" Target="../media/image461.png"  /><Relationship Id="rId6" Type="http://schemas.openxmlformats.org/officeDocument/2006/relationships/image" Target="../media/image462.png"  /><Relationship Id="rId7" Type="http://schemas.openxmlformats.org/officeDocument/2006/relationships/image" Target="../media/image463.png"  /><Relationship Id="rId8" Type="http://schemas.openxmlformats.org/officeDocument/2006/relationships/image" Target="../media/image464.png"  /><Relationship Id="rId9" Type="http://schemas.openxmlformats.org/officeDocument/2006/relationships/image" Target="../media/image46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81.png"  /><Relationship Id="rId11" Type="http://schemas.openxmlformats.org/officeDocument/2006/relationships/image" Target="../media/image482.png"  /><Relationship Id="rId12" Type="http://schemas.openxmlformats.org/officeDocument/2006/relationships/image" Target="../media/image483.png"  /><Relationship Id="rId13" Type="http://schemas.openxmlformats.org/officeDocument/2006/relationships/image" Target="../media/image484.png"  /><Relationship Id="rId14" Type="http://schemas.openxmlformats.org/officeDocument/2006/relationships/image" Target="../media/image485.png"  /><Relationship Id="rId15" Type="http://schemas.openxmlformats.org/officeDocument/2006/relationships/image" Target="../media/image486.png"  /><Relationship Id="rId16" Type="http://schemas.openxmlformats.org/officeDocument/2006/relationships/image" Target="../media/image487.png"  /><Relationship Id="rId17" Type="http://schemas.openxmlformats.org/officeDocument/2006/relationships/image" Target="../media/image488.png"  /><Relationship Id="rId18" Type="http://schemas.openxmlformats.org/officeDocument/2006/relationships/image" Target="../media/image489.png"  /><Relationship Id="rId19" Type="http://schemas.openxmlformats.org/officeDocument/2006/relationships/image" Target="../media/image490.png"  /><Relationship Id="rId2" Type="http://schemas.openxmlformats.org/officeDocument/2006/relationships/image" Target="../media/image473.png"  /><Relationship Id="rId20" Type="http://schemas.openxmlformats.org/officeDocument/2006/relationships/image" Target="../media/image491.png"  /><Relationship Id="rId21" Type="http://schemas.openxmlformats.org/officeDocument/2006/relationships/image" Target="../media/image492.png"  /><Relationship Id="rId22" Type="http://schemas.openxmlformats.org/officeDocument/2006/relationships/image" Target="../media/image493.png"  /><Relationship Id="rId23" Type="http://schemas.openxmlformats.org/officeDocument/2006/relationships/image" Target="../media/image494.png"  /><Relationship Id="rId24" Type="http://schemas.openxmlformats.org/officeDocument/2006/relationships/image" Target="../media/image495.png"  /><Relationship Id="rId25" Type="http://schemas.openxmlformats.org/officeDocument/2006/relationships/image" Target="../media/image496.png"  /><Relationship Id="rId26" Type="http://schemas.openxmlformats.org/officeDocument/2006/relationships/image" Target="../media/image497.png"  /><Relationship Id="rId27" Type="http://schemas.openxmlformats.org/officeDocument/2006/relationships/image" Target="../media/image498.png"  /><Relationship Id="rId28" Type="http://schemas.openxmlformats.org/officeDocument/2006/relationships/image" Target="../media/image499.png"  /><Relationship Id="rId29" Type="http://schemas.openxmlformats.org/officeDocument/2006/relationships/image" Target="../media/image500.png"  /><Relationship Id="rId3" Type="http://schemas.openxmlformats.org/officeDocument/2006/relationships/image" Target="../media/image474.png"  /><Relationship Id="rId30" Type="http://schemas.openxmlformats.org/officeDocument/2006/relationships/image" Target="../media/image501.png"  /><Relationship Id="rId31" Type="http://schemas.openxmlformats.org/officeDocument/2006/relationships/image" Target="../media/image502.png"  /><Relationship Id="rId32" Type="http://schemas.openxmlformats.org/officeDocument/2006/relationships/image" Target="../media/image503.png"  /><Relationship Id="rId33" Type="http://schemas.openxmlformats.org/officeDocument/2006/relationships/image" Target="../media/image504.png"  /><Relationship Id="rId34" Type="http://schemas.openxmlformats.org/officeDocument/2006/relationships/image" Target="../media/image505.png"  /><Relationship Id="rId4" Type="http://schemas.openxmlformats.org/officeDocument/2006/relationships/image" Target="../media/image475.png"  /><Relationship Id="rId5" Type="http://schemas.openxmlformats.org/officeDocument/2006/relationships/image" Target="../media/image476.png"  /><Relationship Id="rId6" Type="http://schemas.openxmlformats.org/officeDocument/2006/relationships/image" Target="../media/image477.png"  /><Relationship Id="rId7" Type="http://schemas.openxmlformats.org/officeDocument/2006/relationships/image" Target="../media/image478.png"  /><Relationship Id="rId8" Type="http://schemas.openxmlformats.org/officeDocument/2006/relationships/image" Target="../media/image479.png"  /><Relationship Id="rId9" Type="http://schemas.openxmlformats.org/officeDocument/2006/relationships/image" Target="../media/image48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14.png"  /><Relationship Id="rId11" Type="http://schemas.openxmlformats.org/officeDocument/2006/relationships/image" Target="../media/image515.png"  /><Relationship Id="rId12" Type="http://schemas.openxmlformats.org/officeDocument/2006/relationships/image" Target="../media/image516.png"  /><Relationship Id="rId13" Type="http://schemas.openxmlformats.org/officeDocument/2006/relationships/image" Target="../media/image517.png"  /><Relationship Id="rId14" Type="http://schemas.openxmlformats.org/officeDocument/2006/relationships/image" Target="../media/image518.png"  /><Relationship Id="rId15" Type="http://schemas.openxmlformats.org/officeDocument/2006/relationships/image" Target="../media/image519.png"  /><Relationship Id="rId16" Type="http://schemas.openxmlformats.org/officeDocument/2006/relationships/image" Target="../media/image520.png"  /><Relationship Id="rId17" Type="http://schemas.openxmlformats.org/officeDocument/2006/relationships/image" Target="../media/image521.png"  /><Relationship Id="rId18" Type="http://schemas.openxmlformats.org/officeDocument/2006/relationships/image" Target="../media/image522.png"  /><Relationship Id="rId2" Type="http://schemas.openxmlformats.org/officeDocument/2006/relationships/image" Target="../media/image506.png"  /><Relationship Id="rId3" Type="http://schemas.openxmlformats.org/officeDocument/2006/relationships/image" Target="../media/image507.png"  /><Relationship Id="rId4" Type="http://schemas.openxmlformats.org/officeDocument/2006/relationships/image" Target="../media/image508.png"  /><Relationship Id="rId5" Type="http://schemas.openxmlformats.org/officeDocument/2006/relationships/image" Target="../media/image509.png"  /><Relationship Id="rId6" Type="http://schemas.openxmlformats.org/officeDocument/2006/relationships/image" Target="../media/image510.png"  /><Relationship Id="rId7" Type="http://schemas.openxmlformats.org/officeDocument/2006/relationships/image" Target="../media/image511.png"  /><Relationship Id="rId8" Type="http://schemas.openxmlformats.org/officeDocument/2006/relationships/image" Target="../media/image512.png"  /><Relationship Id="rId9" Type="http://schemas.openxmlformats.org/officeDocument/2006/relationships/image" Target="../media/image51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31.png"  /><Relationship Id="rId11" Type="http://schemas.openxmlformats.org/officeDocument/2006/relationships/image" Target="../media/image532.png"  /><Relationship Id="rId12" Type="http://schemas.openxmlformats.org/officeDocument/2006/relationships/image" Target="../media/image533.png"  /><Relationship Id="rId13" Type="http://schemas.openxmlformats.org/officeDocument/2006/relationships/image" Target="../media/image534.png"  /><Relationship Id="rId14" Type="http://schemas.openxmlformats.org/officeDocument/2006/relationships/image" Target="../media/image535.png"  /><Relationship Id="rId15" Type="http://schemas.openxmlformats.org/officeDocument/2006/relationships/image" Target="../media/image536.png"  /><Relationship Id="rId16" Type="http://schemas.openxmlformats.org/officeDocument/2006/relationships/image" Target="../media/image537.png"  /><Relationship Id="rId17" Type="http://schemas.openxmlformats.org/officeDocument/2006/relationships/image" Target="../media/image538.png"  /><Relationship Id="rId18" Type="http://schemas.openxmlformats.org/officeDocument/2006/relationships/image" Target="../media/image539.png"  /><Relationship Id="rId19" Type="http://schemas.openxmlformats.org/officeDocument/2006/relationships/image" Target="../media/image540.png"  /><Relationship Id="rId2" Type="http://schemas.openxmlformats.org/officeDocument/2006/relationships/image" Target="../media/image523.png"  /><Relationship Id="rId20" Type="http://schemas.openxmlformats.org/officeDocument/2006/relationships/image" Target="../media/image541.png"  /><Relationship Id="rId3" Type="http://schemas.openxmlformats.org/officeDocument/2006/relationships/image" Target="../media/image524.png"  /><Relationship Id="rId4" Type="http://schemas.openxmlformats.org/officeDocument/2006/relationships/image" Target="../media/image525.png"  /><Relationship Id="rId5" Type="http://schemas.openxmlformats.org/officeDocument/2006/relationships/image" Target="../media/image526.png"  /><Relationship Id="rId6" Type="http://schemas.openxmlformats.org/officeDocument/2006/relationships/image" Target="../media/image527.png"  /><Relationship Id="rId7" Type="http://schemas.openxmlformats.org/officeDocument/2006/relationships/image" Target="../media/image528.png"  /><Relationship Id="rId8" Type="http://schemas.openxmlformats.org/officeDocument/2006/relationships/image" Target="../media/image529.png"  /><Relationship Id="rId9" Type="http://schemas.openxmlformats.org/officeDocument/2006/relationships/image" Target="../media/image53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50.png"  /><Relationship Id="rId11" Type="http://schemas.openxmlformats.org/officeDocument/2006/relationships/image" Target="../media/image551.png"  /><Relationship Id="rId12" Type="http://schemas.openxmlformats.org/officeDocument/2006/relationships/image" Target="../media/image552.png"  /><Relationship Id="rId13" Type="http://schemas.openxmlformats.org/officeDocument/2006/relationships/image" Target="../media/image553.png"  /><Relationship Id="rId14" Type="http://schemas.openxmlformats.org/officeDocument/2006/relationships/image" Target="../media/image554.png"  /><Relationship Id="rId15" Type="http://schemas.openxmlformats.org/officeDocument/2006/relationships/image" Target="../media/image555.png"  /><Relationship Id="rId2" Type="http://schemas.openxmlformats.org/officeDocument/2006/relationships/image" Target="../media/image542.png"  /><Relationship Id="rId3" Type="http://schemas.openxmlformats.org/officeDocument/2006/relationships/image" Target="../media/image543.png"  /><Relationship Id="rId4" Type="http://schemas.openxmlformats.org/officeDocument/2006/relationships/image" Target="../media/image544.png"  /><Relationship Id="rId5" Type="http://schemas.openxmlformats.org/officeDocument/2006/relationships/image" Target="../media/image545.png"  /><Relationship Id="rId6" Type="http://schemas.openxmlformats.org/officeDocument/2006/relationships/image" Target="../media/image546.png"  /><Relationship Id="rId7" Type="http://schemas.openxmlformats.org/officeDocument/2006/relationships/image" Target="../media/image547.png"  /><Relationship Id="rId8" Type="http://schemas.openxmlformats.org/officeDocument/2006/relationships/image" Target="../media/image548.png"  /><Relationship Id="rId9" Type="http://schemas.openxmlformats.org/officeDocument/2006/relationships/image" Target="../media/image54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6.png"  /><Relationship Id="rId3" Type="http://schemas.openxmlformats.org/officeDocument/2006/relationships/image" Target="../media/image557.png"  /><Relationship Id="rId4" Type="http://schemas.openxmlformats.org/officeDocument/2006/relationships/image" Target="../media/image558.png"  /><Relationship Id="rId5" Type="http://schemas.openxmlformats.org/officeDocument/2006/relationships/image" Target="../media/image559.png"  /><Relationship Id="rId6" Type="http://schemas.openxmlformats.org/officeDocument/2006/relationships/image" Target="../media/image560.png"  /><Relationship Id="rId7" Type="http://schemas.openxmlformats.org/officeDocument/2006/relationships/image" Target="../media/image561.png"  /><Relationship Id="rId8" Type="http://schemas.openxmlformats.org/officeDocument/2006/relationships/image" Target="../media/image56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568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63.png"  /><Relationship Id="rId4" Type="http://schemas.openxmlformats.org/officeDocument/2006/relationships/hyperlink" Target="https://gagyeong-kim.github.io/Lets-tour/index.html" TargetMode="External" /><Relationship Id="rId5" Type="http://schemas.openxmlformats.org/officeDocument/2006/relationships/image" Target="../media/image564.png"  /><Relationship Id="rId6" Type="http://schemas.openxmlformats.org/officeDocument/2006/relationships/image" Target="../media/image563.png"  /><Relationship Id="rId7" Type="http://schemas.openxmlformats.org/officeDocument/2006/relationships/image" Target="../media/image565.png"  /><Relationship Id="rId8" Type="http://schemas.openxmlformats.org/officeDocument/2006/relationships/image" Target="../media/image566.png"  /><Relationship Id="rId9" Type="http://schemas.openxmlformats.org/officeDocument/2006/relationships/image" Target="../media/image56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77.png"  /><Relationship Id="rId2" Type="http://schemas.openxmlformats.org/officeDocument/2006/relationships/image" Target="../media/image569.png"  /><Relationship Id="rId3" Type="http://schemas.openxmlformats.org/officeDocument/2006/relationships/image" Target="../media/image570.png"  /><Relationship Id="rId4" Type="http://schemas.openxmlformats.org/officeDocument/2006/relationships/image" Target="../media/image571.png"  /><Relationship Id="rId5" Type="http://schemas.openxmlformats.org/officeDocument/2006/relationships/image" Target="../media/image572.png"  /><Relationship Id="rId6" Type="http://schemas.openxmlformats.org/officeDocument/2006/relationships/image" Target="../media/image573.png"  /><Relationship Id="rId7" Type="http://schemas.openxmlformats.org/officeDocument/2006/relationships/image" Target="../media/image574.png"  /><Relationship Id="rId8" Type="http://schemas.openxmlformats.org/officeDocument/2006/relationships/image" Target="../media/image575.png"  /><Relationship Id="rId9" Type="http://schemas.openxmlformats.org/officeDocument/2006/relationships/image" Target="../media/image57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56.png"  /><Relationship Id="rId13" Type="http://schemas.openxmlformats.org/officeDocument/2006/relationships/image" Target="../media/image57.png"  /><Relationship Id="rId14" Type="http://schemas.openxmlformats.org/officeDocument/2006/relationships/image" Target="../media/image58.png"  /><Relationship Id="rId15" Type="http://schemas.openxmlformats.org/officeDocument/2006/relationships/image" Target="../media/image59.png"  /><Relationship Id="rId16" Type="http://schemas.openxmlformats.org/officeDocument/2006/relationships/image" Target="../media/image60.png"  /><Relationship Id="rId17" Type="http://schemas.openxmlformats.org/officeDocument/2006/relationships/image" Target="../media/image61.png"  /><Relationship Id="rId18" Type="http://schemas.openxmlformats.org/officeDocument/2006/relationships/image" Target="../media/image62.png"  /><Relationship Id="rId19" Type="http://schemas.openxmlformats.org/officeDocument/2006/relationships/image" Target="../media/image63.png"  /><Relationship Id="rId2" Type="http://schemas.openxmlformats.org/officeDocument/2006/relationships/image" Target="../media/image46.png"  /><Relationship Id="rId20" Type="http://schemas.openxmlformats.org/officeDocument/2006/relationships/image" Target="../media/image64.png"  /><Relationship Id="rId21" Type="http://schemas.openxmlformats.org/officeDocument/2006/relationships/image" Target="../media/image65.png"  /><Relationship Id="rId22" Type="http://schemas.openxmlformats.org/officeDocument/2006/relationships/image" Target="../media/image66.png"  /><Relationship Id="rId23" Type="http://schemas.openxmlformats.org/officeDocument/2006/relationships/image" Target="../media/image67.png"  /><Relationship Id="rId24" Type="http://schemas.openxmlformats.org/officeDocument/2006/relationships/image" Target="../media/image68.png"  /><Relationship Id="rId25" Type="http://schemas.openxmlformats.org/officeDocument/2006/relationships/image" Target="../media/image69.png"  /><Relationship Id="rId26" Type="http://schemas.openxmlformats.org/officeDocument/2006/relationships/image" Target="../media/image70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9.png"  /><Relationship Id="rId11" Type="http://schemas.openxmlformats.org/officeDocument/2006/relationships/image" Target="../media/image80.png"  /><Relationship Id="rId12" Type="http://schemas.openxmlformats.org/officeDocument/2006/relationships/image" Target="../media/image81.png"  /><Relationship Id="rId13" Type="http://schemas.openxmlformats.org/officeDocument/2006/relationships/image" Target="../media/image82.png"  /><Relationship Id="rId14" Type="http://schemas.openxmlformats.org/officeDocument/2006/relationships/image" Target="../media/image83.png"  /><Relationship Id="rId15" Type="http://schemas.openxmlformats.org/officeDocument/2006/relationships/image" Target="../media/image84.png"  /><Relationship Id="rId16" Type="http://schemas.openxmlformats.org/officeDocument/2006/relationships/image" Target="../media/image85.png"  /><Relationship Id="rId17" Type="http://schemas.openxmlformats.org/officeDocument/2006/relationships/image" Target="../media/image86.png"  /><Relationship Id="rId18" Type="http://schemas.openxmlformats.org/officeDocument/2006/relationships/image" Target="../media/image87.png"  /><Relationship Id="rId19" Type="http://schemas.openxmlformats.org/officeDocument/2006/relationships/image" Target="../media/image88.png"  /><Relationship Id="rId2" Type="http://schemas.openxmlformats.org/officeDocument/2006/relationships/image" Target="../media/image71.png"  /><Relationship Id="rId20" Type="http://schemas.openxmlformats.org/officeDocument/2006/relationships/image" Target="../media/image89.png"  /><Relationship Id="rId21" Type="http://schemas.openxmlformats.org/officeDocument/2006/relationships/image" Target="../media/image90.png"  /><Relationship Id="rId22" Type="http://schemas.openxmlformats.org/officeDocument/2006/relationships/image" Target="../media/image91.png"  /><Relationship Id="rId23" Type="http://schemas.openxmlformats.org/officeDocument/2006/relationships/image" Target="../media/image92.png"  /><Relationship Id="rId24" Type="http://schemas.openxmlformats.org/officeDocument/2006/relationships/image" Target="../media/image93.png"  /><Relationship Id="rId25" Type="http://schemas.openxmlformats.org/officeDocument/2006/relationships/image" Target="../media/image94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3.png"  /><Relationship Id="rId11" Type="http://schemas.openxmlformats.org/officeDocument/2006/relationships/image" Target="../media/image104.png"  /><Relationship Id="rId12" Type="http://schemas.openxmlformats.org/officeDocument/2006/relationships/image" Target="../media/image105.png"  /><Relationship Id="rId13" Type="http://schemas.openxmlformats.org/officeDocument/2006/relationships/image" Target="../media/image106.png"  /><Relationship Id="rId14" Type="http://schemas.openxmlformats.org/officeDocument/2006/relationships/image" Target="../media/image107.png"  /><Relationship Id="rId15" Type="http://schemas.openxmlformats.org/officeDocument/2006/relationships/image" Target="../media/image108.png"  /><Relationship Id="rId16" Type="http://schemas.openxmlformats.org/officeDocument/2006/relationships/image" Target="../media/image109.png"  /><Relationship Id="rId17" Type="http://schemas.openxmlformats.org/officeDocument/2006/relationships/image" Target="../media/image110.png"  /><Relationship Id="rId18" Type="http://schemas.openxmlformats.org/officeDocument/2006/relationships/image" Target="../media/image111.png"  /><Relationship Id="rId19" Type="http://schemas.openxmlformats.org/officeDocument/2006/relationships/image" Target="../media/image112.png"  /><Relationship Id="rId2" Type="http://schemas.openxmlformats.org/officeDocument/2006/relationships/image" Target="../media/image95.png"  /><Relationship Id="rId20" Type="http://schemas.openxmlformats.org/officeDocument/2006/relationships/image" Target="../media/image113.png"  /><Relationship Id="rId21" Type="http://schemas.openxmlformats.org/officeDocument/2006/relationships/image" Target="../media/image114.png"  /><Relationship Id="rId22" Type="http://schemas.openxmlformats.org/officeDocument/2006/relationships/image" Target="../media/image115.png"  /><Relationship Id="rId23" Type="http://schemas.openxmlformats.org/officeDocument/2006/relationships/image" Target="../media/image116.png"  /><Relationship Id="rId24" Type="http://schemas.openxmlformats.org/officeDocument/2006/relationships/image" Target="../media/image117.png"  /><Relationship Id="rId25" Type="http://schemas.openxmlformats.org/officeDocument/2006/relationships/image" Target="../media/image118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Relationship Id="rId5" Type="http://schemas.openxmlformats.org/officeDocument/2006/relationships/image" Target="../media/image98.png"  /><Relationship Id="rId6" Type="http://schemas.openxmlformats.org/officeDocument/2006/relationships/image" Target="../media/image99.png"  /><Relationship Id="rId7" Type="http://schemas.openxmlformats.org/officeDocument/2006/relationships/image" Target="../media/image100.png"  /><Relationship Id="rId8" Type="http://schemas.openxmlformats.org/officeDocument/2006/relationships/image" Target="../media/image101.png"  /><Relationship Id="rId9" Type="http://schemas.openxmlformats.org/officeDocument/2006/relationships/image" Target="../media/image10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7.png"  /><Relationship Id="rId11" Type="http://schemas.openxmlformats.org/officeDocument/2006/relationships/image" Target="../media/image128.png"  /><Relationship Id="rId12" Type="http://schemas.openxmlformats.org/officeDocument/2006/relationships/image" Target="../media/image129.png"  /><Relationship Id="rId13" Type="http://schemas.openxmlformats.org/officeDocument/2006/relationships/image" Target="../media/image130.png"  /><Relationship Id="rId14" Type="http://schemas.openxmlformats.org/officeDocument/2006/relationships/image" Target="../media/image131.png"  /><Relationship Id="rId15" Type="http://schemas.openxmlformats.org/officeDocument/2006/relationships/image" Target="../media/image132.png"  /><Relationship Id="rId16" Type="http://schemas.openxmlformats.org/officeDocument/2006/relationships/image" Target="../media/image133.png"  /><Relationship Id="rId17" Type="http://schemas.openxmlformats.org/officeDocument/2006/relationships/image" Target="../media/image134.png"  /><Relationship Id="rId18" Type="http://schemas.openxmlformats.org/officeDocument/2006/relationships/image" Target="../media/image135.png"  /><Relationship Id="rId19" Type="http://schemas.openxmlformats.org/officeDocument/2006/relationships/image" Target="../media/image136.png"  /><Relationship Id="rId2" Type="http://schemas.openxmlformats.org/officeDocument/2006/relationships/image" Target="../media/image119.png"  /><Relationship Id="rId20" Type="http://schemas.openxmlformats.org/officeDocument/2006/relationships/image" Target="../media/image137.png"  /><Relationship Id="rId21" Type="http://schemas.openxmlformats.org/officeDocument/2006/relationships/image" Target="../media/image138.png"  /><Relationship Id="rId22" Type="http://schemas.openxmlformats.org/officeDocument/2006/relationships/image" Target="../media/image139.png"  /><Relationship Id="rId23" Type="http://schemas.openxmlformats.org/officeDocument/2006/relationships/image" Target="../media/image140.png"  /><Relationship Id="rId24" Type="http://schemas.openxmlformats.org/officeDocument/2006/relationships/image" Target="../media/image141.png"  /><Relationship Id="rId25" Type="http://schemas.openxmlformats.org/officeDocument/2006/relationships/image" Target="../media/image142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Relationship Id="rId7" Type="http://schemas.openxmlformats.org/officeDocument/2006/relationships/image" Target="../media/image124.png"  /><Relationship Id="rId8" Type="http://schemas.openxmlformats.org/officeDocument/2006/relationships/image" Target="../media/image125.png"  /><Relationship Id="rId9" Type="http://schemas.openxmlformats.org/officeDocument/2006/relationships/image" Target="../media/image12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1.png"  /><Relationship Id="rId11" Type="http://schemas.openxmlformats.org/officeDocument/2006/relationships/image" Target="../media/image152.png"  /><Relationship Id="rId12" Type="http://schemas.openxmlformats.org/officeDocument/2006/relationships/image" Target="../media/image153.png"  /><Relationship Id="rId13" Type="http://schemas.openxmlformats.org/officeDocument/2006/relationships/image" Target="../media/image154.png"  /><Relationship Id="rId14" Type="http://schemas.openxmlformats.org/officeDocument/2006/relationships/image" Target="../media/image155.png"  /><Relationship Id="rId15" Type="http://schemas.openxmlformats.org/officeDocument/2006/relationships/image" Target="../media/image156.png"  /><Relationship Id="rId16" Type="http://schemas.openxmlformats.org/officeDocument/2006/relationships/image" Target="../media/image157.png"  /><Relationship Id="rId17" Type="http://schemas.openxmlformats.org/officeDocument/2006/relationships/image" Target="../media/image158.png"  /><Relationship Id="rId18" Type="http://schemas.openxmlformats.org/officeDocument/2006/relationships/image" Target="../media/image159.png"  /><Relationship Id="rId19" Type="http://schemas.openxmlformats.org/officeDocument/2006/relationships/image" Target="../media/image160.png"  /><Relationship Id="rId2" Type="http://schemas.openxmlformats.org/officeDocument/2006/relationships/image" Target="../media/image143.png"  /><Relationship Id="rId20" Type="http://schemas.openxmlformats.org/officeDocument/2006/relationships/image" Target="../media/image161.png"  /><Relationship Id="rId21" Type="http://schemas.openxmlformats.org/officeDocument/2006/relationships/image" Target="../media/image162.png"  /><Relationship Id="rId22" Type="http://schemas.openxmlformats.org/officeDocument/2006/relationships/image" Target="../media/image163.png"  /><Relationship Id="rId23" Type="http://schemas.openxmlformats.org/officeDocument/2006/relationships/image" Target="../media/image164.png"  /><Relationship Id="rId24" Type="http://schemas.openxmlformats.org/officeDocument/2006/relationships/image" Target="../media/image165.png"  /><Relationship Id="rId25" Type="http://schemas.openxmlformats.org/officeDocument/2006/relationships/image" Target="../media/image166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Relationship Id="rId6" Type="http://schemas.openxmlformats.org/officeDocument/2006/relationships/image" Target="../media/image147.png"  /><Relationship Id="rId7" Type="http://schemas.openxmlformats.org/officeDocument/2006/relationships/image" Target="../media/image148.png"  /><Relationship Id="rId8" Type="http://schemas.openxmlformats.org/officeDocument/2006/relationships/image" Target="../media/image149.png"  /><Relationship Id="rId9" Type="http://schemas.openxmlformats.org/officeDocument/2006/relationships/image" Target="../media/image15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5.png"  /><Relationship Id="rId11" Type="http://schemas.openxmlformats.org/officeDocument/2006/relationships/image" Target="../media/image176.png"  /><Relationship Id="rId12" Type="http://schemas.openxmlformats.org/officeDocument/2006/relationships/image" Target="../media/image177.png"  /><Relationship Id="rId13" Type="http://schemas.openxmlformats.org/officeDocument/2006/relationships/image" Target="../media/image178.png"  /><Relationship Id="rId14" Type="http://schemas.openxmlformats.org/officeDocument/2006/relationships/image" Target="../media/image179.png"  /><Relationship Id="rId15" Type="http://schemas.openxmlformats.org/officeDocument/2006/relationships/image" Target="../media/image180.png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69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Relationship Id="rId7" Type="http://schemas.openxmlformats.org/officeDocument/2006/relationships/image" Target="../media/image172.png"  /><Relationship Id="rId8" Type="http://schemas.openxmlformats.org/officeDocument/2006/relationships/image" Target="../media/image173.png"  /><Relationship Id="rId9" Type="http://schemas.openxmlformats.org/officeDocument/2006/relationships/image" Target="../media/image17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e2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95238" y="1695238"/>
            <a:ext cx="19276190" cy="5640652"/>
            <a:chOff x="-495238" y="1695238"/>
            <a:chExt cx="19276190" cy="5640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041290" y="-1033045"/>
              <a:ext cx="38552380" cy="112813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95238" y="1695238"/>
              <a:ext cx="19276190" cy="5640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00000" y="9034285"/>
            <a:ext cx="1454233" cy="520987"/>
            <a:chOff x="1000000" y="9034285"/>
            <a:chExt cx="1454233" cy="52098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000000" y="9034285"/>
              <a:ext cx="797729" cy="443537"/>
              <a:chOff x="1000000" y="9034285"/>
              <a:chExt cx="797729" cy="44353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000000" y="9034285"/>
                <a:ext cx="797729" cy="44353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46882" y="9246625"/>
              <a:ext cx="1331188" cy="4732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7097631" y="2322580"/>
            <a:ext cx="6988030" cy="7373150"/>
            <a:chOff x="7097631" y="2322580"/>
            <a:chExt cx="6988030" cy="73731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097631" y="2322580"/>
              <a:ext cx="6988030" cy="73731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01305" y="673268"/>
            <a:ext cx="11955183" cy="6407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837649" y="8709367"/>
            <a:ext cx="1926250" cy="13091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-163350" y="1674443"/>
            <a:ext cx="20224206" cy="71106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5626098" y="8008340"/>
            <a:ext cx="7479664" cy="7479664"/>
            <a:chOff x="5626098" y="8008340"/>
            <a:chExt cx="7479664" cy="74796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626098" y="8008340"/>
              <a:ext cx="7479664" cy="74796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3f34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3232251"/>
            <a:ext cx="18285714" cy="6739970"/>
            <a:chOff x="0" y="3232251"/>
            <a:chExt cx="18285714" cy="673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3232251"/>
              <a:ext cx="18285714" cy="6739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719121" y="2878996"/>
            <a:ext cx="4856850" cy="2017355"/>
            <a:chOff x="9719121" y="2878996"/>
            <a:chExt cx="4856850" cy="20173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367506" y="1947129"/>
              <a:ext cx="9713700" cy="403471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719121" y="2878996"/>
              <a:ext cx="4856850" cy="20173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46435" y="4715175"/>
            <a:ext cx="5231545" cy="2216286"/>
            <a:chOff x="446435" y="4715175"/>
            <a:chExt cx="5231545" cy="2216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2084952" y="3691417"/>
              <a:ext cx="10463089" cy="443257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46435" y="4715175"/>
              <a:ext cx="5231545" cy="2216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31759" y="4877304"/>
            <a:ext cx="1430205" cy="16231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822235" y="5142857"/>
            <a:ext cx="1082160" cy="1082160"/>
            <a:chOff x="822235" y="5142857"/>
            <a:chExt cx="1082160" cy="10821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53172" y="4622428"/>
              <a:ext cx="2164320" cy="216432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2235" y="5142857"/>
              <a:ext cx="1082160" cy="10821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496884" y="3379722"/>
            <a:ext cx="5242498" cy="9790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78450" y="5303876"/>
            <a:ext cx="1123821" cy="8297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-1400812" y="819128"/>
            <a:ext cx="18095860" cy="14337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869982" y="367206"/>
            <a:ext cx="12247118" cy="4929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9630921" y="4896351"/>
            <a:ext cx="7182712" cy="4438586"/>
            <a:chOff x="9630921" y="4896351"/>
            <a:chExt cx="7182712" cy="44385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630921" y="4896351"/>
              <a:ext cx="7182712" cy="44385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5837946" y="4395178"/>
            <a:ext cx="2940531" cy="5365839"/>
            <a:chOff x="5837946" y="4395178"/>
            <a:chExt cx="2940531" cy="53658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5837946" y="4395178"/>
              <a:ext cx="2940531" cy="536583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834611" y="5285354"/>
            <a:ext cx="3849233" cy="9924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446435" y="2109585"/>
            <a:ext cx="1691203" cy="1691203"/>
            <a:chOff x="446435" y="2109585"/>
            <a:chExt cx="1691203" cy="16912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46435" y="2109585"/>
              <a:ext cx="1691203" cy="16912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050807" y="2518564"/>
            <a:ext cx="7541514" cy="961306"/>
            <a:chOff x="1050807" y="2518564"/>
            <a:chExt cx="7541514" cy="9613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050807" y="2518564"/>
              <a:ext cx="7541514" cy="9613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4609945" y="3265877"/>
            <a:ext cx="951539" cy="1333155"/>
            <a:chOff x="4609945" y="3265877"/>
            <a:chExt cx="951539" cy="13331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6360000">
              <a:off x="4609945" y="3265877"/>
              <a:ext cx="951539" cy="133315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420360" y="2084644"/>
            <a:ext cx="1019928" cy="426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3810" y="-241870"/>
            <a:ext cx="5320358" cy="10738978"/>
            <a:chOff x="11603810" y="-241870"/>
            <a:chExt cx="5320358" cy="107389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603810" y="-241870"/>
              <a:ext cx="5320358" cy="10738978"/>
              <a:chOff x="11603810" y="-241870"/>
              <a:chExt cx="5320358" cy="1073897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603810" y="-241870"/>
                <a:ext cx="5320358" cy="10738978"/>
                <a:chOff x="11603810" y="-241870"/>
                <a:chExt cx="5320358" cy="10738978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1603810" y="-241870"/>
                  <a:ext cx="5320358" cy="1073897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536874" y="8844763"/>
                <a:ext cx="1454231" cy="520992"/>
                <a:chOff x="13536874" y="8844763"/>
                <a:chExt cx="1454231" cy="520992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3536874" y="8844763"/>
                  <a:ext cx="797729" cy="443537"/>
                  <a:chOff x="13536874" y="8844763"/>
                  <a:chExt cx="797729" cy="443537"/>
                </a:xfrm>
              </p:grpSpPr>
              <p:pic>
                <p:nvPicPr>
                  <p:cNvPr id="12" name="Object 1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3536874" y="8844763"/>
                    <a:ext cx="797729" cy="4435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783754" y="9057107"/>
                  <a:ext cx="1331188" cy="473264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40480" y="3700966"/>
                <a:ext cx="5243517" cy="224307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35538" y="249623"/>
                <a:ext cx="5246069" cy="49172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40040" y="3573609"/>
              <a:ext cx="2247896" cy="60419"/>
              <a:chOff x="13140040" y="3573609"/>
              <a:chExt cx="2247896" cy="604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40040" y="3573609"/>
                <a:ext cx="2247896" cy="604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14"/>
          <p:cNvGrpSpPr/>
          <p:nvPr/>
        </p:nvGrpSpPr>
        <p:grpSpPr>
          <a:xfrm rot="0">
            <a:off x="12540776" y="6166878"/>
            <a:ext cx="819199" cy="819199"/>
            <a:chOff x="12268009" y="2939441"/>
            <a:chExt cx="819199" cy="819199"/>
          </a:xfrm>
        </p:grpSpPr>
        <p:pic>
          <p:nvPicPr>
            <p:cNvPr id="21" name="Object 4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889600" y="2561033"/>
              <a:ext cx="1638397" cy="1638397"/>
            </a:xfrm>
            <a:prstGeom prst="rect">
              <a:avLst/>
            </a:prstGeom>
          </p:spPr>
        </p:pic>
        <p:pic>
          <p:nvPicPr>
            <p:cNvPr id="22" name="Object 4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268009" y="2939441"/>
              <a:ext cx="819199" cy="81919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 rot="0">
            <a:off x="6971429" y="6522470"/>
            <a:ext cx="8824419" cy="176072"/>
            <a:chOff x="6971429" y="6522470"/>
            <a:chExt cx="8824419" cy="176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1429" y="6522470"/>
              <a:ext cx="8824419" cy="176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101558" y="3320476"/>
            <a:ext cx="8773179" cy="118996"/>
            <a:chOff x="7101558" y="3320476"/>
            <a:chExt cx="8773179" cy="1189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01558" y="3320476"/>
              <a:ext cx="8773179" cy="118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8047051" y="6200907"/>
            <a:ext cx="819199" cy="819199"/>
            <a:chOff x="8047051" y="6200907"/>
            <a:chExt cx="819199" cy="8191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668642" y="5822498"/>
              <a:ext cx="1638397" cy="16383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47051" y="6200907"/>
              <a:ext cx="819199" cy="819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5190369" y="3379974"/>
            <a:ext cx="1665574" cy="3263526"/>
            <a:chOff x="15190369" y="3379974"/>
            <a:chExt cx="1665574" cy="3263526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15190369" y="6010076"/>
              <a:ext cx="1624164" cy="633424"/>
              <a:chOff x="15190369" y="6010076"/>
              <a:chExt cx="1624164" cy="6334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10800000">
                <a:off x="15190369" y="6010076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15190369" y="3379974"/>
              <a:ext cx="1624164" cy="633424"/>
              <a:chOff x="15190369" y="3379974"/>
              <a:chExt cx="1624164" cy="63342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5190369" y="3379974"/>
                <a:ext cx="1624164" cy="63342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15799045" y="4953178"/>
              <a:ext cx="2002417" cy="111380"/>
              <a:chOff x="15799045" y="4953178"/>
              <a:chExt cx="2002417" cy="1113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15799045" y="4953178"/>
                <a:ext cx="2002417" cy="11138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 rot="0">
            <a:off x="8078240" y="2979912"/>
            <a:ext cx="819199" cy="819199"/>
            <a:chOff x="8192273" y="3010815"/>
            <a:chExt cx="819199" cy="819199"/>
          </a:xfrm>
        </p:grpSpPr>
        <p:grpSp>
          <p:nvGrpSpPr>
            <p:cNvPr id="1013" name="그룹 1013"/>
            <p:cNvGrpSpPr/>
            <p:nvPr/>
          </p:nvGrpSpPr>
          <p:grpSpPr>
            <a:xfrm rot="0">
              <a:off x="8192273" y="3010815"/>
              <a:ext cx="819199" cy="819199"/>
              <a:chOff x="8192273" y="3010815"/>
              <a:chExt cx="819199" cy="81919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7813865" y="2632407"/>
                <a:ext cx="1638397" cy="1638397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8192273" y="3010815"/>
                <a:ext cx="819199" cy="81919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042428" y="3040897"/>
              <a:ext cx="1114268" cy="8036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2334615" y="2959617"/>
            <a:ext cx="819199" cy="819199"/>
            <a:chOff x="12268009" y="2939441"/>
            <a:chExt cx="819199" cy="819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889600" y="2561033"/>
              <a:ext cx="1638397" cy="163839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2268009" y="2939441"/>
              <a:ext cx="819199" cy="81919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200894" y="2959751"/>
            <a:ext cx="1124250" cy="81499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419583" y="6224442"/>
            <a:ext cx="1123964" cy="80105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6339348" y="796967"/>
            <a:ext cx="8061629" cy="176333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495516" y="308702"/>
            <a:ext cx="11506517" cy="63472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6273526" y="1955907"/>
            <a:ext cx="8103562" cy="86530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050629" y="3863715"/>
            <a:ext cx="2698936" cy="82218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514867" y="4797313"/>
            <a:ext cx="2398318" cy="125864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2319140" y="3915019"/>
            <a:ext cx="1860794" cy="83789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2691364" y="8082609"/>
            <a:ext cx="4121632" cy="125864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2548659" y="7140152"/>
            <a:ext cx="2147521" cy="84297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2587324" y="7652073"/>
            <a:ext cx="4549460" cy="65941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2387249" y="4385590"/>
            <a:ext cx="2895821" cy="65941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8085982" y="7630814"/>
            <a:ext cx="3914318" cy="92149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7921646" y="7120296"/>
            <a:ext cx="1896665" cy="84146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3149699" y="6263638"/>
            <a:ext cx="8293288" cy="80105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8277734" y="4418144"/>
            <a:ext cx="2537613" cy="1258642"/>
          </a:xfrm>
          <a:prstGeom prst="rect">
            <a:avLst/>
          </a:prstGeom>
        </p:spPr>
      </p:pic>
      <p:pic>
        <p:nvPicPr>
          <p:cNvPr id="1015" name="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0" y="0"/>
            <a:ext cx="56388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611714" y="-9520"/>
            <a:ext cx="20031592" cy="1335550"/>
            <a:chOff x="-611714" y="-9520"/>
            <a:chExt cx="20031592" cy="13355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11714" y="-9520"/>
              <a:ext cx="20031592" cy="13355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5654" y="1385367"/>
            <a:ext cx="5878438" cy="176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8950165"/>
            <a:ext cx="20031592" cy="1335550"/>
            <a:chOff x="0" y="8950165"/>
            <a:chExt cx="20031592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8950165"/>
              <a:ext cx="20031592" cy="13355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95516" y="308702"/>
            <a:ext cx="11506517" cy="634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41072" y="3469580"/>
            <a:ext cx="15399963" cy="4457143"/>
            <a:chOff x="941072" y="3469580"/>
            <a:chExt cx="15399963" cy="44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1072" y="3469580"/>
              <a:ext cx="15399963" cy="445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6448" y="7972093"/>
            <a:ext cx="2628915" cy="8326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37403" y="2440803"/>
            <a:ext cx="5288884" cy="99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611714" y="-9520"/>
            <a:ext cx="20031592" cy="1335550"/>
            <a:chOff x="-611714" y="-9520"/>
            <a:chExt cx="20031592" cy="13355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11714" y="-9520"/>
              <a:ext cx="20031592" cy="13355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5654" y="1385367"/>
            <a:ext cx="5878438" cy="176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6927" y="2484803"/>
            <a:ext cx="5718208" cy="9559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8950165"/>
            <a:ext cx="20031592" cy="1335550"/>
            <a:chOff x="0" y="8950165"/>
            <a:chExt cx="20031592" cy="13355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8950165"/>
              <a:ext cx="20031592" cy="13355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95516" y="308702"/>
            <a:ext cx="11506517" cy="634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2684128" y="2111576"/>
            <a:ext cx="4832416" cy="6185118"/>
            <a:chOff x="12684128" y="2111576"/>
            <a:chExt cx="4832416" cy="61851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399344" y="-849558"/>
              <a:ext cx="9664833" cy="1237023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684128" y="2111576"/>
              <a:ext cx="4832416" cy="61851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3112054" y="2307770"/>
            <a:ext cx="1077603" cy="1089119"/>
            <a:chOff x="13112054" y="2307770"/>
            <a:chExt cx="1077603" cy="10891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112054" y="2307770"/>
              <a:ext cx="1077603" cy="10891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205335" y="2575827"/>
            <a:ext cx="2091448" cy="8665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012247" y="3511793"/>
            <a:ext cx="4542743" cy="48557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766329" y="3611600"/>
            <a:ext cx="11448698" cy="3902041"/>
            <a:chOff x="766329" y="3611600"/>
            <a:chExt cx="11448698" cy="39020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66329" y="3611600"/>
              <a:ext cx="11448698" cy="390204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611714" y="-9520"/>
            <a:ext cx="20031592" cy="1335550"/>
            <a:chOff x="-611714" y="-9520"/>
            <a:chExt cx="20031592" cy="13355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11714" y="-9520"/>
              <a:ext cx="20031592" cy="13355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5654" y="1385367"/>
            <a:ext cx="5907010" cy="176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9083" y="2458607"/>
            <a:ext cx="9192859" cy="15141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8950165"/>
            <a:ext cx="20031592" cy="1335550"/>
            <a:chOff x="0" y="8950165"/>
            <a:chExt cx="20031592" cy="13355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8950165"/>
              <a:ext cx="20031592" cy="13355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95516" y="308702"/>
            <a:ext cx="11506517" cy="634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73727" y="4212245"/>
            <a:ext cx="11116369" cy="3616518"/>
            <a:chOff x="973727" y="4212245"/>
            <a:chExt cx="11116369" cy="3616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73727" y="4212245"/>
              <a:ext cx="11116369" cy="36165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3953318" y="4457010"/>
            <a:ext cx="3595879" cy="2571887"/>
            <a:chOff x="13953318" y="4457010"/>
            <a:chExt cx="3595879" cy="25718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953318" y="4457010"/>
              <a:ext cx="3595879" cy="25718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1981158" y="5170121"/>
            <a:ext cx="1145663" cy="1145663"/>
            <a:chOff x="11981158" y="5170121"/>
            <a:chExt cx="1145663" cy="1145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3440000">
              <a:off x="11981158" y="5170121"/>
              <a:ext cx="1145663" cy="11456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-441905"/>
            <a:ext cx="18346668" cy="14424705"/>
            <a:chOff x="0" y="-441905"/>
            <a:chExt cx="18346668" cy="14424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-441905"/>
              <a:ext cx="18346668" cy="14424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5234286" y="-4678095"/>
            <a:ext cx="8198095" cy="19718096"/>
            <a:chOff x="5234286" y="-4678095"/>
            <a:chExt cx="8198095" cy="197180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5234286" y="-4678095"/>
              <a:ext cx="8198095" cy="197180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564586" y="1236567"/>
            <a:ext cx="9848486" cy="17580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1973" y="2276564"/>
            <a:ext cx="3638905" cy="9549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4218" y="3039106"/>
            <a:ext cx="10862308" cy="6539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417685" y="3090529"/>
            <a:ext cx="360494" cy="323495"/>
            <a:chOff x="417685" y="3090529"/>
            <a:chExt cx="360494" cy="323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17685" y="3090529"/>
              <a:ext cx="360494" cy="323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333333" y="3712663"/>
            <a:ext cx="7268435" cy="5121288"/>
            <a:chOff x="9333333" y="3712663"/>
            <a:chExt cx="7268435" cy="51212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333333" y="3712663"/>
              <a:ext cx="7268435" cy="51212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417685" y="3712663"/>
            <a:ext cx="6171429" cy="2860388"/>
            <a:chOff x="417685" y="3712663"/>
            <a:chExt cx="6171429" cy="28603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17685" y="3712663"/>
              <a:ext cx="6171429" cy="2860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417685" y="3712663"/>
            <a:ext cx="6321026" cy="2860388"/>
            <a:chOff x="417685" y="3712663"/>
            <a:chExt cx="6321026" cy="28603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17685" y="3712663"/>
              <a:ext cx="6321026" cy="28603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3902496" y="5365079"/>
            <a:ext cx="4745123" cy="3393161"/>
            <a:chOff x="3902496" y="5365079"/>
            <a:chExt cx="4745123" cy="33931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902496" y="5365079"/>
              <a:ext cx="4745123" cy="33931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3902496" y="5365079"/>
            <a:ext cx="4745123" cy="3393161"/>
            <a:chOff x="3902496" y="5365079"/>
            <a:chExt cx="4745123" cy="33931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902496" y="5365079"/>
              <a:ext cx="4745123" cy="33931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-441905"/>
            <a:ext cx="18346668" cy="14424705"/>
            <a:chOff x="0" y="-441905"/>
            <a:chExt cx="18346668" cy="14424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-441905"/>
              <a:ext cx="18346668" cy="14424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5186667" y="-4678095"/>
            <a:ext cx="8198095" cy="19718096"/>
            <a:chOff x="5186667" y="-4678095"/>
            <a:chExt cx="8198095" cy="197180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5186667" y="-4678095"/>
              <a:ext cx="8198095" cy="197180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564586" y="1236567"/>
            <a:ext cx="9848486" cy="17580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1973" y="2276564"/>
            <a:ext cx="3677685" cy="9511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4218" y="3039106"/>
            <a:ext cx="6432346" cy="10190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417685" y="3090529"/>
            <a:ext cx="360494" cy="323495"/>
            <a:chOff x="417685" y="3090529"/>
            <a:chExt cx="360494" cy="323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17685" y="3090529"/>
              <a:ext cx="360494" cy="323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17685" y="3875295"/>
            <a:ext cx="6570525" cy="5275016"/>
            <a:chOff x="417685" y="3875295"/>
            <a:chExt cx="6570525" cy="5275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17685" y="3875295"/>
              <a:ext cx="6570525" cy="52750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33202" y="3141964"/>
            <a:ext cx="1764993" cy="655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8226667" y="3193386"/>
            <a:ext cx="360494" cy="323495"/>
            <a:chOff x="8226667" y="3193386"/>
            <a:chExt cx="360494" cy="3234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26667" y="3193386"/>
              <a:ext cx="360494" cy="323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207150" y="3831486"/>
            <a:ext cx="4375707" cy="4762800"/>
            <a:chOff x="8207150" y="3831486"/>
            <a:chExt cx="4375707" cy="47628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207150" y="3831486"/>
              <a:ext cx="4375707" cy="47628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3079531" y="3827676"/>
            <a:ext cx="4375707" cy="4766610"/>
            <a:chOff x="13079531" y="3827676"/>
            <a:chExt cx="4375707" cy="47666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3079531" y="3827676"/>
              <a:ext cx="4375707" cy="476661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427026" y="8708408"/>
            <a:ext cx="3705869" cy="6552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3428449" y="8708411"/>
            <a:ext cx="3577298" cy="6552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8187059" y="3831486"/>
            <a:ext cx="4415889" cy="4762800"/>
            <a:chOff x="8187059" y="3831486"/>
            <a:chExt cx="4415889" cy="47628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187059" y="3831486"/>
              <a:ext cx="4415889" cy="47628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8897" y="8896156"/>
            <a:ext cx="1454231" cy="520992"/>
            <a:chOff x="3088897" y="8896156"/>
            <a:chExt cx="1454231" cy="5209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88897" y="8896156"/>
              <a:ext cx="797729" cy="443537"/>
              <a:chOff x="3088897" y="8896156"/>
              <a:chExt cx="797729" cy="44353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88897" y="8896156"/>
                <a:ext cx="797729" cy="44353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5777" y="9108501"/>
              <a:ext cx="1331188" cy="473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3928" y="3752366"/>
            <a:ext cx="4782155" cy="21211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261" y="301023"/>
            <a:ext cx="5238450" cy="49172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3290" y="3106665"/>
            <a:ext cx="11223514" cy="5403812"/>
            <a:chOff x="6533290" y="3106665"/>
            <a:chExt cx="11223514" cy="5403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3290" y="3106665"/>
              <a:ext cx="11223514" cy="540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33290" y="8510476"/>
            <a:ext cx="11223514" cy="1335550"/>
            <a:chOff x="6533290" y="8510476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33290" y="8510476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609667" y="8785810"/>
            <a:ext cx="7531636" cy="782203"/>
            <a:chOff x="8609667" y="8785810"/>
            <a:chExt cx="7531636" cy="78220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84355" y="9104775"/>
              <a:ext cx="584546" cy="96653"/>
              <a:chOff x="10584355" y="9104775"/>
              <a:chExt cx="584546" cy="966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584355" y="9104775"/>
                <a:ext cx="584546" cy="966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2625415" y="9104775"/>
              <a:ext cx="584546" cy="96653"/>
              <a:chOff x="12625415" y="9104775"/>
              <a:chExt cx="584546" cy="966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625415" y="9104775"/>
                <a:ext cx="584546" cy="966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475078" y="8757564"/>
              <a:ext cx="2126126" cy="92753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445811" y="8719144"/>
              <a:ext cx="2810395" cy="100146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691" y="8832293"/>
              <a:ext cx="1968460" cy="10004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197363" y="8788138"/>
              <a:ext cx="1502967" cy="3582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977667" y="876414"/>
            <a:ext cx="12568697" cy="21321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359630" y="245558"/>
            <a:ext cx="22630024" cy="502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720592" y="2049866"/>
            <a:ext cx="6079365" cy="3438095"/>
            <a:chOff x="720592" y="2049866"/>
            <a:chExt cx="6079365" cy="34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2188185" y="461723"/>
              <a:ext cx="12158730" cy="6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20592" y="2049866"/>
              <a:ext cx="6079365" cy="34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86678" y="3753412"/>
            <a:ext cx="1997593" cy="1997593"/>
            <a:chOff x="486678" y="3753412"/>
            <a:chExt cx="1997593" cy="1997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86678" y="3753412"/>
              <a:ext cx="1997593" cy="1997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58823" y="2107150"/>
            <a:ext cx="5513839" cy="65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82059" y="3226688"/>
            <a:ext cx="2012001" cy="1190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459688" y="4011373"/>
            <a:ext cx="4898344" cy="6899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5789838" y="3643785"/>
            <a:ext cx="2134963" cy="2052233"/>
            <a:chOff x="5789838" y="3643785"/>
            <a:chExt cx="2134963" cy="20522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4860000">
              <a:off x="5789838" y="3643785"/>
              <a:ext cx="2134963" cy="205223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253301" y="2526386"/>
            <a:ext cx="6372465" cy="3594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2577781" y="5095238"/>
            <a:ext cx="4909933" cy="2845408"/>
            <a:chOff x="12577781" y="5095238"/>
            <a:chExt cx="4909933" cy="28454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2577781" y="5095238"/>
              <a:ext cx="4909933" cy="2845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6857320" y="5142857"/>
            <a:ext cx="5720461" cy="2702342"/>
            <a:chOff x="6857320" y="5142857"/>
            <a:chExt cx="5720461" cy="27023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6857320" y="5142857"/>
              <a:ext cx="5720461" cy="27023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317377" y="2876697"/>
            <a:ext cx="4885794" cy="2420029"/>
            <a:chOff x="1317377" y="2876697"/>
            <a:chExt cx="4885794" cy="24200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17377" y="2876697"/>
              <a:ext cx="4885794" cy="24200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925215" y="6695900"/>
            <a:ext cx="5277957" cy="2681632"/>
            <a:chOff x="925215" y="6695900"/>
            <a:chExt cx="5277957" cy="26816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925215" y="6695900"/>
              <a:ext cx="5277957" cy="26816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825878" y="5022684"/>
            <a:ext cx="2328500" cy="2238271"/>
            <a:chOff x="825878" y="5022684"/>
            <a:chExt cx="2328500" cy="22382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 rot="17280000">
              <a:off x="825878" y="5022684"/>
              <a:ext cx="2328500" cy="22382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6860" y="-8088288"/>
            <a:ext cx="3232947" cy="19028571"/>
            <a:chOff x="7516860" y="-8088288"/>
            <a:chExt cx="3232947" cy="190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516860" y="-8088288"/>
              <a:ext cx="3232947" cy="190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8134" y="1047137"/>
            <a:ext cx="6268523" cy="132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0022" y="2580335"/>
            <a:ext cx="865997" cy="865997"/>
            <a:chOff x="3040022" y="2580335"/>
            <a:chExt cx="865997" cy="8659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5864" y="2166178"/>
              <a:ext cx="1731995" cy="173199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0022" y="2580335"/>
              <a:ext cx="865997" cy="8659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2660" y="2691434"/>
            <a:ext cx="1253411" cy="6533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2706" y="4282001"/>
            <a:ext cx="3860547" cy="18666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4217" y="3661120"/>
            <a:ext cx="4070078" cy="7040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88335" y="2609472"/>
            <a:ext cx="865997" cy="865997"/>
            <a:chOff x="13788335" y="2609472"/>
            <a:chExt cx="865997" cy="8659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788335" y="2609472"/>
              <a:ext cx="865997" cy="865997"/>
              <a:chOff x="13788335" y="2609472"/>
              <a:chExt cx="865997" cy="8659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74178" y="2195315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788335" y="2609472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80403" y="2720563"/>
              <a:ext cx="1245078" cy="6533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32563" y="724857"/>
            <a:ext cx="8320042" cy="5150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92175" y="2609472"/>
            <a:ext cx="865997" cy="865997"/>
            <a:chOff x="8492175" y="2609472"/>
            <a:chExt cx="865997" cy="86599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492175" y="2609472"/>
              <a:ext cx="865997" cy="865997"/>
              <a:chOff x="8492175" y="2609472"/>
              <a:chExt cx="865997" cy="8659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78018" y="2195315"/>
                <a:ext cx="1731995" cy="1731995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492175" y="2609472"/>
                <a:ext cx="865997" cy="86599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1825" y="2718021"/>
              <a:ext cx="650011" cy="6533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5781" y="3782781"/>
            <a:ext cx="4034152" cy="2227273"/>
            <a:chOff x="7125781" y="3782781"/>
            <a:chExt cx="4034152" cy="22272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42440" y="4314859"/>
              <a:ext cx="3031137" cy="186662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41068" y="3676354"/>
              <a:ext cx="4578974" cy="70404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29240" y="4221620"/>
            <a:ext cx="3336928" cy="84283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87668" y="3667468"/>
            <a:ext cx="4658336" cy="7040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65552" y="6091483"/>
            <a:ext cx="3833295" cy="3742096"/>
            <a:chOff x="4065552" y="6091483"/>
            <a:chExt cx="3833295" cy="374209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464268" y="6091483"/>
              <a:ext cx="865997" cy="865997"/>
              <a:chOff x="5464268" y="6091483"/>
              <a:chExt cx="865997" cy="865997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5464268" y="6091483"/>
                <a:ext cx="865997" cy="865997"/>
                <a:chOff x="5464268" y="6091483"/>
                <a:chExt cx="865997" cy="865997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5050111" y="5677326"/>
                  <a:ext cx="1731995" cy="1731995"/>
                </a:xfrm>
                <a:prstGeom prst="rect">
                  <a:avLst/>
                </a:prstGeom>
              </p:spPr>
            </p:pic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5464268" y="6091483"/>
                  <a:ext cx="865997" cy="865997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253811" y="6202583"/>
                <a:ext cx="1248889" cy="65331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16954" y="7793154"/>
              <a:ext cx="4000985" cy="221185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15840" y="7172268"/>
              <a:ext cx="4482307" cy="70404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15478" y="7783630"/>
            <a:ext cx="4389623" cy="11689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350668" y="7172268"/>
            <a:ext cx="5015478" cy="7040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870512" y="6091483"/>
            <a:ext cx="865997" cy="865997"/>
            <a:chOff x="11870512" y="6091483"/>
            <a:chExt cx="865997" cy="86599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456355" y="5677326"/>
              <a:ext cx="1731995" cy="173199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70512" y="6091483"/>
              <a:ext cx="865997" cy="86599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657687" y="6202583"/>
            <a:ext cx="1246508" cy="6533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3290" y="3106665"/>
            <a:ext cx="11223514" cy="5403812"/>
            <a:chOff x="6533290" y="3106665"/>
            <a:chExt cx="11223514" cy="5403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3290" y="3106665"/>
              <a:ext cx="11223514" cy="540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33290" y="8510476"/>
            <a:ext cx="11223514" cy="1335550"/>
            <a:chOff x="6533290" y="8510476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33290" y="8510476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609667" y="8785810"/>
            <a:ext cx="7531636" cy="782203"/>
            <a:chOff x="8609667" y="8785810"/>
            <a:chExt cx="7531636" cy="78220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84355" y="9104775"/>
              <a:ext cx="584546" cy="96653"/>
              <a:chOff x="10584355" y="9104775"/>
              <a:chExt cx="584546" cy="966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584355" y="9104775"/>
                <a:ext cx="584546" cy="966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2625415" y="9104775"/>
              <a:ext cx="584546" cy="96653"/>
              <a:chOff x="12625415" y="9104775"/>
              <a:chExt cx="584546" cy="966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625415" y="9104775"/>
                <a:ext cx="584546" cy="966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475078" y="8757564"/>
              <a:ext cx="2126126" cy="92753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445811" y="8719144"/>
              <a:ext cx="2810395" cy="100146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691" y="8832293"/>
              <a:ext cx="1968460" cy="10004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197363" y="8788138"/>
              <a:ext cx="1502967" cy="3582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007900" y="932923"/>
            <a:ext cx="12506011" cy="21321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359630" y="245558"/>
            <a:ext cx="22630024" cy="502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720592" y="2049866"/>
            <a:ext cx="6079365" cy="3438095"/>
            <a:chOff x="720592" y="2049866"/>
            <a:chExt cx="6079365" cy="34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2188185" y="461723"/>
              <a:ext cx="12158730" cy="6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20592" y="2049866"/>
              <a:ext cx="6079365" cy="34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86678" y="3753412"/>
            <a:ext cx="1997593" cy="1997593"/>
            <a:chOff x="486678" y="3753412"/>
            <a:chExt cx="1997593" cy="1997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86678" y="3753412"/>
              <a:ext cx="1997593" cy="1997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58823" y="2107150"/>
            <a:ext cx="5513839" cy="65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82059" y="3226688"/>
            <a:ext cx="2012001" cy="1190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459688" y="4011373"/>
            <a:ext cx="4898344" cy="6899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53301" y="2526386"/>
            <a:ext cx="6372465" cy="3594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486678" y="6514709"/>
            <a:ext cx="5528611" cy="2862824"/>
            <a:chOff x="486678" y="6514709"/>
            <a:chExt cx="5528611" cy="28628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486678" y="6514709"/>
              <a:ext cx="5528611" cy="28628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892449" y="4974318"/>
            <a:ext cx="1991277" cy="1914115"/>
            <a:chOff x="892449" y="4974318"/>
            <a:chExt cx="1991277" cy="19141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17280000">
              <a:off x="892449" y="4974318"/>
              <a:ext cx="1991277" cy="19141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166665" y="2992379"/>
            <a:ext cx="4959496" cy="2368373"/>
            <a:chOff x="1166665" y="2992379"/>
            <a:chExt cx="4959496" cy="23683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166665" y="2992379"/>
              <a:ext cx="4959496" cy="23683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7457450" y="4752209"/>
            <a:ext cx="5709169" cy="2705193"/>
            <a:chOff x="7457450" y="4752209"/>
            <a:chExt cx="5709169" cy="2705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7457450" y="4752209"/>
              <a:ext cx="5709169" cy="2705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5789838" y="3643785"/>
            <a:ext cx="2134963" cy="2052233"/>
            <a:chOff x="5789838" y="3643785"/>
            <a:chExt cx="2134963" cy="205223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 rot="4860000">
              <a:off x="5789838" y="3643785"/>
              <a:ext cx="2134963" cy="20522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3259653" y="4784862"/>
            <a:ext cx="3511221" cy="2648551"/>
            <a:chOff x="13259653" y="4784862"/>
            <a:chExt cx="3511221" cy="264855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3259653" y="4784862"/>
              <a:ext cx="3511221" cy="26485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3290" y="3106665"/>
            <a:ext cx="11223514" cy="5403812"/>
            <a:chOff x="6533290" y="3106665"/>
            <a:chExt cx="11223514" cy="5403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3290" y="3106665"/>
              <a:ext cx="11223514" cy="540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33290" y="8510476"/>
            <a:ext cx="11223514" cy="1335550"/>
            <a:chOff x="6533290" y="8510476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33290" y="8510476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609667" y="8785810"/>
            <a:ext cx="7531636" cy="782203"/>
            <a:chOff x="8609667" y="8785810"/>
            <a:chExt cx="7531636" cy="78220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84355" y="9104775"/>
              <a:ext cx="584546" cy="96653"/>
              <a:chOff x="10584355" y="9104775"/>
              <a:chExt cx="584546" cy="966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584355" y="9104775"/>
                <a:ext cx="584546" cy="966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2625415" y="9104775"/>
              <a:ext cx="584546" cy="96653"/>
              <a:chOff x="12625415" y="9104775"/>
              <a:chExt cx="584546" cy="966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625415" y="9104775"/>
                <a:ext cx="584546" cy="966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475078" y="8757564"/>
              <a:ext cx="2126126" cy="92753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445811" y="8719144"/>
              <a:ext cx="2810395" cy="100146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691" y="8832293"/>
              <a:ext cx="1968460" cy="10004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197363" y="8788138"/>
              <a:ext cx="1502967" cy="3582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524624" y="1037684"/>
            <a:ext cx="13016154" cy="21321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359630" y="245558"/>
            <a:ext cx="22630024" cy="502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720592" y="2049866"/>
            <a:ext cx="6079365" cy="3438095"/>
            <a:chOff x="720592" y="2049866"/>
            <a:chExt cx="6079365" cy="34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2188185" y="461723"/>
              <a:ext cx="12158730" cy="6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20592" y="2049866"/>
              <a:ext cx="6079365" cy="34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86678" y="3753412"/>
            <a:ext cx="1997593" cy="1997593"/>
            <a:chOff x="486678" y="3753412"/>
            <a:chExt cx="1997593" cy="1997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86678" y="3753412"/>
              <a:ext cx="1997593" cy="1997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58823" y="2107150"/>
            <a:ext cx="5513839" cy="65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82059" y="3226688"/>
            <a:ext cx="2012001" cy="1190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459688" y="4011373"/>
            <a:ext cx="4898344" cy="6899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53301" y="2526386"/>
            <a:ext cx="6372465" cy="3594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720592" y="6639885"/>
            <a:ext cx="5257270" cy="2538366"/>
            <a:chOff x="720592" y="6639885"/>
            <a:chExt cx="5257270" cy="25383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720592" y="6639885"/>
              <a:ext cx="5257270" cy="2538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825878" y="5022684"/>
            <a:ext cx="2328500" cy="2238271"/>
            <a:chOff x="825878" y="5022684"/>
            <a:chExt cx="2328500" cy="22382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17280000">
              <a:off x="825878" y="5022684"/>
              <a:ext cx="2328500" cy="22382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264857" y="2898656"/>
            <a:ext cx="4757783" cy="2341292"/>
            <a:chOff x="1264857" y="2898656"/>
            <a:chExt cx="4757783" cy="2341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264857" y="2898656"/>
              <a:ext cx="4757783" cy="23412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3270066" y="4752209"/>
            <a:ext cx="4159161" cy="2842710"/>
            <a:chOff x="13270066" y="4752209"/>
            <a:chExt cx="4159161" cy="28427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270066" y="4752209"/>
              <a:ext cx="4159161" cy="28427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7488419" y="4752209"/>
            <a:ext cx="5712763" cy="2821967"/>
            <a:chOff x="7488419" y="4752209"/>
            <a:chExt cx="5712763" cy="282196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7488419" y="4752209"/>
              <a:ext cx="5712763" cy="28219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5789838" y="3643785"/>
            <a:ext cx="2134963" cy="2052233"/>
            <a:chOff x="5789838" y="3643785"/>
            <a:chExt cx="2134963" cy="20522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 rot="4860000">
              <a:off x="5789838" y="3643785"/>
              <a:ext cx="2134963" cy="20522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57143" y="0"/>
            <a:ext cx="5561905" cy="10285714"/>
            <a:chOff x="-57143" y="0"/>
            <a:chExt cx="556190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7143" y="0"/>
              <a:ext cx="556190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4480" y="859252"/>
            <a:ext cx="4476355" cy="14337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18363" y="367206"/>
            <a:ext cx="12154385" cy="4929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11620" y="1819106"/>
            <a:ext cx="7989785" cy="499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322503" y="2602330"/>
            <a:ext cx="6171429" cy="1750442"/>
            <a:chOff x="6322503" y="2602330"/>
            <a:chExt cx="6171429" cy="17504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322503" y="2602330"/>
              <a:ext cx="6171429" cy="1750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387810" y="4718367"/>
            <a:ext cx="9448117" cy="4535096"/>
            <a:chOff x="6387810" y="4718367"/>
            <a:chExt cx="9448117" cy="45350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387810" y="4718367"/>
              <a:ext cx="9448117" cy="45350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1410196" y="2729893"/>
            <a:ext cx="3054156" cy="2935808"/>
            <a:chOff x="11410196" y="2729893"/>
            <a:chExt cx="3054156" cy="29358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240000">
              <a:off x="11410196" y="2729893"/>
              <a:ext cx="3054156" cy="2935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3290" y="3106665"/>
            <a:ext cx="11223514" cy="5403812"/>
            <a:chOff x="6533290" y="3106665"/>
            <a:chExt cx="11223514" cy="5403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3290" y="3106665"/>
              <a:ext cx="11223514" cy="540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33290" y="8510476"/>
            <a:ext cx="11223514" cy="1335550"/>
            <a:chOff x="6533290" y="8510476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33290" y="8510476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609667" y="8785810"/>
            <a:ext cx="7531636" cy="782203"/>
            <a:chOff x="8609667" y="8785810"/>
            <a:chExt cx="7531636" cy="78220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84355" y="9104775"/>
              <a:ext cx="584546" cy="96653"/>
              <a:chOff x="10584355" y="9104775"/>
              <a:chExt cx="584546" cy="966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584355" y="9104775"/>
                <a:ext cx="584546" cy="966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2625415" y="9104775"/>
              <a:ext cx="584546" cy="96653"/>
              <a:chOff x="12625415" y="9104775"/>
              <a:chExt cx="584546" cy="966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625415" y="9104775"/>
                <a:ext cx="584546" cy="966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378506" y="8757564"/>
              <a:ext cx="2203660" cy="92753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445811" y="8719144"/>
              <a:ext cx="2810395" cy="100146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691" y="8832293"/>
              <a:ext cx="1968460" cy="10004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197363" y="8788138"/>
              <a:ext cx="1502967" cy="3582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02938" y="790446"/>
            <a:ext cx="13807726" cy="16025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359630" y="245558"/>
            <a:ext cx="22630024" cy="502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720592" y="2049866"/>
            <a:ext cx="6079365" cy="3438095"/>
            <a:chOff x="720592" y="2049866"/>
            <a:chExt cx="6079365" cy="34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2188185" y="461723"/>
              <a:ext cx="12158730" cy="6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20592" y="2049866"/>
              <a:ext cx="6079365" cy="34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86678" y="3753412"/>
            <a:ext cx="1997593" cy="1997593"/>
            <a:chOff x="486678" y="3753412"/>
            <a:chExt cx="1997593" cy="1997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86678" y="3753412"/>
              <a:ext cx="1997593" cy="1997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58823" y="2107150"/>
            <a:ext cx="5513839" cy="65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82059" y="3226688"/>
            <a:ext cx="2012001" cy="1190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459688" y="4011373"/>
            <a:ext cx="5408582" cy="6899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53301" y="2526386"/>
            <a:ext cx="6372465" cy="3594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7024855" y="4797433"/>
            <a:ext cx="5120192" cy="2688773"/>
            <a:chOff x="7024855" y="4797433"/>
            <a:chExt cx="5120192" cy="26887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7024855" y="4797433"/>
              <a:ext cx="5120192" cy="26887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1921918" y="4797433"/>
            <a:ext cx="5506123" cy="2688773"/>
            <a:chOff x="11921918" y="4797433"/>
            <a:chExt cx="5506123" cy="26887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1921918" y="4797433"/>
              <a:ext cx="5506123" cy="26887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988956" y="2874741"/>
            <a:ext cx="4956254" cy="2382372"/>
            <a:chOff x="988956" y="2874741"/>
            <a:chExt cx="4956254" cy="23823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988956" y="2874741"/>
              <a:ext cx="4956254" cy="23823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720592" y="6513387"/>
            <a:ext cx="5257270" cy="2730170"/>
            <a:chOff x="720592" y="6513387"/>
            <a:chExt cx="5257270" cy="273017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720592" y="6513387"/>
              <a:ext cx="5257270" cy="2730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825878" y="5022684"/>
            <a:ext cx="2328500" cy="2238271"/>
            <a:chOff x="825878" y="5022684"/>
            <a:chExt cx="2328500" cy="22382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 rot="17280000">
              <a:off x="825878" y="5022684"/>
              <a:ext cx="2328500" cy="22382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5789838" y="3643785"/>
            <a:ext cx="2134963" cy="2052233"/>
            <a:chOff x="5789838" y="3643785"/>
            <a:chExt cx="2134963" cy="20522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 rot="4860000">
              <a:off x="5789838" y="3643785"/>
              <a:ext cx="2134963" cy="20522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e2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6509963"/>
            <a:ext cx="18285714" cy="3790717"/>
            <a:chOff x="0" y="6509963"/>
            <a:chExt cx="18285714" cy="37907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6509963"/>
              <a:ext cx="18285714" cy="3790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2370933"/>
            <a:ext cx="18285714" cy="4376502"/>
            <a:chOff x="0" y="2370933"/>
            <a:chExt cx="18285714" cy="4376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9095247" y="230292"/>
              <a:ext cx="36571428" cy="87530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2370933"/>
              <a:ext cx="18285714" cy="43765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084094" y="9228680"/>
            <a:ext cx="6440679" cy="51800"/>
            <a:chOff x="10084094" y="9228680"/>
            <a:chExt cx="6440679" cy="51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10084094" y="9228680"/>
              <a:ext cx="6440679" cy="518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76690" y="702618"/>
            <a:ext cx="10105888" cy="14337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25763" y="1595259"/>
            <a:ext cx="14578067" cy="7885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18363" y="367206"/>
            <a:ext cx="12154385" cy="4929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5742410" y="2648189"/>
            <a:ext cx="5745018" cy="3550619"/>
            <a:chOff x="5742410" y="2648189"/>
            <a:chExt cx="5745018" cy="3550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742410" y="2648189"/>
              <a:ext cx="5745018" cy="3550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1889987" y="2599283"/>
            <a:ext cx="5702217" cy="3599525"/>
            <a:chOff x="11889987" y="2599283"/>
            <a:chExt cx="5702217" cy="3599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889987" y="2599283"/>
              <a:ext cx="5702217" cy="35995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1814648" y="7772214"/>
            <a:ext cx="18696136" cy="14349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14286" y="1821793"/>
            <a:ext cx="5231545" cy="2602771"/>
            <a:chOff x="314286" y="1821793"/>
            <a:chExt cx="5231545" cy="2602771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314286" y="1821793"/>
              <a:ext cx="5231545" cy="2602771"/>
              <a:chOff x="314286" y="1821793"/>
              <a:chExt cx="5231545" cy="26027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-2202386" y="619508"/>
                <a:ext cx="10463089" cy="5205541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314286" y="1821793"/>
                <a:ext cx="5231545" cy="26027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786238" y="2093992"/>
              <a:ext cx="4158659" cy="1844422"/>
              <a:chOff x="786238" y="2093992"/>
              <a:chExt cx="4158659" cy="184442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786238" y="2093992"/>
                <a:ext cx="4158659" cy="184442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3810" y="-241870"/>
            <a:ext cx="5320358" cy="10738978"/>
            <a:chOff x="11603810" y="-241870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03810" y="-241870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6874" y="8844763"/>
            <a:ext cx="1454231" cy="520992"/>
            <a:chOff x="13536874" y="8844763"/>
            <a:chExt cx="1454231" cy="5209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536874" y="8844763"/>
              <a:ext cx="797729" cy="443537"/>
              <a:chOff x="13536874" y="8844763"/>
              <a:chExt cx="797729" cy="44353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36874" y="8844763"/>
                <a:ext cx="797729" cy="44353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3754" y="9057107"/>
              <a:ext cx="1331188" cy="4732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5242" y="3582909"/>
            <a:ext cx="5404984" cy="27973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5538" y="249623"/>
            <a:ext cx="5262259" cy="49172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40040" y="3573609"/>
            <a:ext cx="2247896" cy="60419"/>
            <a:chOff x="13140040" y="3573609"/>
            <a:chExt cx="2247896" cy="60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0040" y="3573609"/>
              <a:ext cx="2247896" cy="60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33290" y="3363857"/>
            <a:ext cx="11223514" cy="4956143"/>
            <a:chOff x="6533290" y="3363857"/>
            <a:chExt cx="11223514" cy="4956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3290" y="3363857"/>
              <a:ext cx="11223514" cy="4956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3290" y="8320000"/>
            <a:ext cx="11223514" cy="1335550"/>
            <a:chOff x="6533290" y="8320000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3290" y="8320000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84355" y="8914299"/>
            <a:ext cx="584546" cy="96653"/>
            <a:chOff x="10584355" y="8914299"/>
            <a:chExt cx="584546" cy="966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4355" y="8914299"/>
              <a:ext cx="584546" cy="96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25415" y="8914299"/>
            <a:ext cx="584546" cy="96653"/>
            <a:chOff x="12625415" y="8914299"/>
            <a:chExt cx="584546" cy="96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25415" y="8914299"/>
              <a:ext cx="584546" cy="966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6976" y="8563274"/>
            <a:ext cx="2234679" cy="10107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45843" y="8528665"/>
            <a:ext cx="2824261" cy="9977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19691" y="8641817"/>
            <a:ext cx="1968460" cy="10004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32928" y="8542055"/>
            <a:ext cx="1959100" cy="4633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23833" y="1174976"/>
            <a:ext cx="9905488" cy="21285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94620" y="155515"/>
            <a:ext cx="13151157" cy="6359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8142" y="2820327"/>
            <a:ext cx="6313279" cy="3701140"/>
            <a:chOff x="708142" y="2820327"/>
            <a:chExt cx="6313279" cy="37011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2056" y="2820327"/>
              <a:ext cx="6079365" cy="3438095"/>
              <a:chOff x="942056" y="2820327"/>
              <a:chExt cx="6079365" cy="343809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966721" y="1232185"/>
                <a:ext cx="12158730" cy="6876190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2056" y="2820327"/>
                <a:ext cx="6079365" cy="34380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8142" y="3165437"/>
              <a:ext cx="6212834" cy="3356030"/>
              <a:chOff x="708142" y="3165437"/>
              <a:chExt cx="6212834" cy="335603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08142" y="4523873"/>
                <a:ext cx="1997593" cy="1997593"/>
                <a:chOff x="708142" y="4523873"/>
                <a:chExt cx="1997593" cy="199759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08142" y="4523873"/>
                  <a:ext cx="1997593" cy="1997593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96612" y="3064011"/>
                <a:ext cx="5397534" cy="685230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120977" y="3779148"/>
                <a:ext cx="5792373" cy="2330578"/>
                <a:chOff x="1120977" y="3779148"/>
                <a:chExt cx="5792373" cy="233057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20977" y="3779148"/>
                  <a:ext cx="5792373" cy="233057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7200195" y="4895882"/>
            <a:ext cx="10350615" cy="2889049"/>
            <a:chOff x="7200195" y="4895882"/>
            <a:chExt cx="10350615" cy="28890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00195" y="4895882"/>
              <a:ext cx="10350615" cy="288904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17511" y="3680587"/>
            <a:ext cx="2231354" cy="7642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02383" y="4191138"/>
            <a:ext cx="5525782" cy="7076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00000"/>
            <a:ext cx="18311111" cy="3885714"/>
            <a:chOff x="0" y="6400000"/>
            <a:chExt cx="18311111" cy="38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6400000"/>
              <a:ext cx="18311111" cy="38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2496" y="391062"/>
            <a:ext cx="10988491" cy="424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9068" y="244141"/>
            <a:ext cx="4877185" cy="1347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30194" y="987942"/>
            <a:ext cx="12162632" cy="5177772"/>
            <a:chOff x="5730194" y="987942"/>
            <a:chExt cx="12162632" cy="51777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0194" y="987942"/>
              <a:ext cx="12162632" cy="51777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6423" y="1781990"/>
            <a:ext cx="5344724" cy="3589677"/>
            <a:chOff x="366423" y="1781990"/>
            <a:chExt cx="5344724" cy="35896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6423" y="1781990"/>
              <a:ext cx="5123770" cy="3589677"/>
              <a:chOff x="366423" y="1781990"/>
              <a:chExt cx="5123770" cy="35896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097836" y="84777"/>
                <a:ext cx="10247541" cy="7179355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66423" y="1781990"/>
                <a:ext cx="5123770" cy="358967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18804" y="3075495"/>
              <a:ext cx="4241883" cy="1081905"/>
              <a:chOff x="518804" y="3075495"/>
              <a:chExt cx="4241883" cy="108190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5338" y="3014545"/>
                <a:ext cx="3573089" cy="1371422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18804" y="3075495"/>
                <a:ext cx="360494" cy="323495"/>
                <a:chOff x="518804" y="3075495"/>
                <a:chExt cx="360494" cy="32349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18804" y="3075495"/>
                  <a:ext cx="360494" cy="3234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18804" y="4320723"/>
              <a:ext cx="5192343" cy="757611"/>
              <a:chOff x="518804" y="4320723"/>
              <a:chExt cx="5192343" cy="75761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18804" y="4320723"/>
                <a:ext cx="360494" cy="323495"/>
                <a:chOff x="518804" y="4320723"/>
                <a:chExt cx="360494" cy="32349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18804" y="4320723"/>
                  <a:ext cx="360494" cy="323495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5338" y="4285954"/>
                <a:ext cx="4602136" cy="102094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906" y="1996915"/>
              <a:ext cx="3910708" cy="102094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507375" y="2048342"/>
              <a:ext cx="360494" cy="323495"/>
              <a:chOff x="507375" y="2048342"/>
              <a:chExt cx="360494" cy="3234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7375" y="2048342"/>
                <a:ext cx="360494" cy="32349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44713" y="6514286"/>
            <a:ext cx="6218696" cy="2379017"/>
            <a:chOff x="444713" y="6514286"/>
            <a:chExt cx="6218696" cy="23790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4713" y="6514286"/>
              <a:ext cx="6218696" cy="23790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137" y="8707574"/>
            <a:ext cx="2491846" cy="466697"/>
            <a:chOff x="172137" y="8707574"/>
            <a:chExt cx="2491846" cy="4666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061093" y="8486918"/>
              <a:ext cx="4983692" cy="93339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137" y="8707574"/>
              <a:ext cx="2491846" cy="4666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80020" y="7606431"/>
            <a:ext cx="6582904" cy="2583239"/>
            <a:chOff x="3880020" y="7606431"/>
            <a:chExt cx="6582904" cy="25832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291496" y="7606431"/>
              <a:ext cx="6171429" cy="2349890"/>
              <a:chOff x="4291496" y="7606431"/>
              <a:chExt cx="6171429" cy="234989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91496" y="7606431"/>
                <a:ext cx="6171429" cy="234989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880020" y="9722972"/>
              <a:ext cx="2491846" cy="466697"/>
              <a:chOff x="3880020" y="9722972"/>
              <a:chExt cx="2491846" cy="4666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646790" y="9502316"/>
                <a:ext cx="4983692" cy="933394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80020" y="9722972"/>
                <a:ext cx="2491846" cy="46669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390788" y="6514286"/>
            <a:ext cx="6171429" cy="2363610"/>
            <a:chOff x="8390788" y="6514286"/>
            <a:chExt cx="6171429" cy="23636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90788" y="6514286"/>
              <a:ext cx="6171429" cy="23636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07931" y="8561905"/>
            <a:ext cx="2491846" cy="466697"/>
            <a:chOff x="8207931" y="8561905"/>
            <a:chExt cx="2491846" cy="46669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74700" y="8341249"/>
              <a:ext cx="4983692" cy="933394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07931" y="8561905"/>
              <a:ext cx="2491846" cy="4666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15195" y="7606431"/>
            <a:ext cx="6171429" cy="2294963"/>
            <a:chOff x="11615195" y="7606431"/>
            <a:chExt cx="6171429" cy="229496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15195" y="7606431"/>
              <a:ext cx="6171429" cy="22949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54744" y="9722972"/>
            <a:ext cx="2491846" cy="466697"/>
            <a:chOff x="11354744" y="9722972"/>
            <a:chExt cx="2491846" cy="46669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21513" y="9502316"/>
              <a:ext cx="4983692" cy="933394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54744" y="9722972"/>
              <a:ext cx="2491846" cy="46669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11116" y="8637901"/>
            <a:ext cx="2156365" cy="71577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062802" y="9646964"/>
            <a:ext cx="2234031" cy="71577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421151" y="8469345"/>
            <a:ext cx="2204327" cy="71577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04878" y="9648868"/>
            <a:ext cx="2128136" cy="7157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973" y="391062"/>
            <a:ext cx="12370719" cy="4248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1238" y="-198095"/>
            <a:ext cx="17253835" cy="6233886"/>
            <a:chOff x="531238" y="-198095"/>
            <a:chExt cx="17253835" cy="62338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238" y="-198095"/>
              <a:ext cx="17253835" cy="62338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857" y="402225"/>
            <a:ext cx="2958115" cy="1328250"/>
            <a:chOff x="578857" y="402225"/>
            <a:chExt cx="2958115" cy="13282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90" y="196200"/>
              <a:ext cx="3866718" cy="134759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289" y="939051"/>
              <a:ext cx="2033759" cy="11857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1278" y="2137677"/>
            <a:ext cx="12658329" cy="1088230"/>
            <a:chOff x="931278" y="2137677"/>
            <a:chExt cx="12658329" cy="10882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811" y="2086249"/>
              <a:ext cx="10735574" cy="136822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1278" y="2137677"/>
              <a:ext cx="360494" cy="323495"/>
              <a:chOff x="931278" y="2137677"/>
              <a:chExt cx="360494" cy="323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1278" y="2137677"/>
                <a:ext cx="360494" cy="32349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76769" y="3616445"/>
            <a:ext cx="9842059" cy="1802504"/>
            <a:chOff x="976769" y="3616445"/>
            <a:chExt cx="9842059" cy="18025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783" y="3549145"/>
              <a:ext cx="5693355" cy="172016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76769" y="3616445"/>
              <a:ext cx="360494" cy="323495"/>
              <a:chOff x="976769" y="3616445"/>
              <a:chExt cx="360494" cy="32349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6769" y="3616445"/>
                <a:ext cx="360494" cy="3234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31238" y="5333333"/>
            <a:ext cx="17253835" cy="6054790"/>
            <a:chOff x="531238" y="5333333"/>
            <a:chExt cx="17253835" cy="60547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238" y="5333333"/>
              <a:ext cx="17253835" cy="60547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7817" y="5609125"/>
            <a:ext cx="2113089" cy="6552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1278" y="5660548"/>
            <a:ext cx="360494" cy="323495"/>
            <a:chOff x="931278" y="5660548"/>
            <a:chExt cx="360494" cy="3234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278" y="5660548"/>
              <a:ext cx="360494" cy="3234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19181" y="5599595"/>
            <a:ext cx="4932033" cy="4386581"/>
            <a:chOff x="10319181" y="5599595"/>
            <a:chExt cx="4932033" cy="43865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19181" y="5599595"/>
              <a:ext cx="4932033" cy="43865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6769" y="6323315"/>
            <a:ext cx="8453146" cy="3180496"/>
            <a:chOff x="976769" y="6323315"/>
            <a:chExt cx="8453146" cy="31804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6769" y="6323315"/>
              <a:ext cx="8453146" cy="318049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3659" y="9607145"/>
            <a:ext cx="3868565" cy="65523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15385" y="7464040"/>
            <a:ext cx="1953422" cy="10107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3810"/>
            <a:ext cx="18346667" cy="1417143"/>
            <a:chOff x="0" y="243810"/>
            <a:chExt cx="18346667" cy="141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3810"/>
              <a:ext cx="18346667" cy="141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10973" y="391062"/>
            <a:ext cx="12370719" cy="424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2501" y="7652167"/>
            <a:ext cx="1751707" cy="154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7685" y="320000"/>
            <a:ext cx="2958115" cy="1328250"/>
            <a:chOff x="417685" y="320000"/>
            <a:chExt cx="2958115" cy="13282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7" y="113975"/>
              <a:ext cx="3866718" cy="134759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116" y="856826"/>
              <a:ext cx="2033759" cy="11857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01149" y="1974285"/>
            <a:ext cx="7314851" cy="8116292"/>
            <a:chOff x="6601149" y="1974285"/>
            <a:chExt cx="7314851" cy="81162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40654" y="1974285"/>
              <a:ext cx="6575347" cy="8116292"/>
              <a:chOff x="7340654" y="1974285"/>
              <a:chExt cx="6575347" cy="811629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40654" y="1974285"/>
                <a:ext cx="6575347" cy="811629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0329" y="3088678"/>
              <a:ext cx="2619661" cy="51682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9398" y="5150906"/>
              <a:ext cx="2576937" cy="51682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47341" y="3766135"/>
              <a:ext cx="2047270" cy="51682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8941" y="4426445"/>
              <a:ext cx="2538842" cy="51682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5017" y="4929640"/>
              <a:ext cx="2538842" cy="51682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11779" y="6195392"/>
              <a:ext cx="2538842" cy="51682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87017" y="6701097"/>
              <a:ext cx="2576937" cy="5168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5970" y="7426335"/>
              <a:ext cx="2538842" cy="51682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5684" y="9601001"/>
              <a:ext cx="2330842" cy="48237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96407" y="3240750"/>
              <a:ext cx="2488719" cy="41345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54960" y="3450268"/>
              <a:ext cx="2488719" cy="41345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53722" y="5311706"/>
              <a:ext cx="2526814" cy="41345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28388" y="6045087"/>
              <a:ext cx="2526814" cy="41345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53627" y="6478411"/>
              <a:ext cx="2488719" cy="41345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13627" y="7056992"/>
              <a:ext cx="2488719" cy="41345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09341" y="7060306"/>
              <a:ext cx="2488719" cy="4134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6742" y="2245899"/>
            <a:ext cx="4536788" cy="4536788"/>
            <a:chOff x="1896742" y="2245899"/>
            <a:chExt cx="4536788" cy="45367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246186" y="38698"/>
              <a:ext cx="9073576" cy="907357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96742" y="2245899"/>
              <a:ext cx="4536788" cy="4536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45174" y="3594960"/>
            <a:ext cx="1884350" cy="96653"/>
            <a:chOff x="6245174" y="3594960"/>
            <a:chExt cx="1884350" cy="966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45174" y="3594960"/>
              <a:ext cx="1884350" cy="96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27961" y="3931878"/>
            <a:ext cx="5413273" cy="5413273"/>
            <a:chOff x="12327961" y="3931878"/>
            <a:chExt cx="5413273" cy="541327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39102" y="1343019"/>
              <a:ext cx="10826545" cy="1082654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327961" y="3931878"/>
              <a:ext cx="5413273" cy="5413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37508" y="4120366"/>
            <a:ext cx="5045714" cy="5045714"/>
            <a:chOff x="12537508" y="4120366"/>
            <a:chExt cx="5045714" cy="504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537508" y="4120366"/>
              <a:ext cx="5045714" cy="504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8582" y="6185221"/>
            <a:ext cx="1044719" cy="96653"/>
            <a:chOff x="11428582" y="6185221"/>
            <a:chExt cx="1044719" cy="966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2220000">
              <a:off x="11428582" y="6185221"/>
              <a:ext cx="1044719" cy="966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61557" y="6216618"/>
            <a:ext cx="2160832" cy="2122359"/>
            <a:chOff x="4861557" y="6216618"/>
            <a:chExt cx="2160832" cy="21223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61557" y="6216618"/>
              <a:ext cx="2160832" cy="21223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60000" y="6322808"/>
            <a:ext cx="1949148" cy="1909980"/>
            <a:chOff x="4960000" y="6322808"/>
            <a:chExt cx="1949148" cy="190998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60000" y="6322808"/>
              <a:ext cx="1949148" cy="190998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284846" y="8423248"/>
            <a:ext cx="1447784" cy="65523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741409" y="3328295"/>
            <a:ext cx="4484689" cy="6552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8897" y="8896156"/>
            <a:ext cx="1454231" cy="520992"/>
            <a:chOff x="3088897" y="8896156"/>
            <a:chExt cx="1454231" cy="5209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88897" y="8896156"/>
              <a:ext cx="797729" cy="443537"/>
              <a:chOff x="3088897" y="8896156"/>
              <a:chExt cx="797729" cy="44353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88897" y="8896156"/>
                <a:ext cx="797729" cy="44353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5777" y="9108501"/>
              <a:ext cx="1331188" cy="473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1313" y="3752363"/>
            <a:ext cx="4742898" cy="22430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693" y="308668"/>
            <a:ext cx="5270829" cy="490578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973" y="391062"/>
            <a:ext cx="12370719" cy="4248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1238" y="-198095"/>
            <a:ext cx="17253835" cy="4373185"/>
            <a:chOff x="531238" y="-198095"/>
            <a:chExt cx="17253835" cy="4373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238" y="-198095"/>
              <a:ext cx="17253835" cy="4373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290" y="196200"/>
            <a:ext cx="3866718" cy="13475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289" y="939051"/>
            <a:ext cx="3271397" cy="1185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1278" y="1899581"/>
            <a:ext cx="11906426" cy="2158095"/>
            <a:chOff x="931278" y="1899581"/>
            <a:chExt cx="11906426" cy="215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811" y="1848154"/>
              <a:ext cx="10549755" cy="243808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31278" y="1899581"/>
              <a:ext cx="360494" cy="323495"/>
              <a:chOff x="931278" y="1899581"/>
              <a:chExt cx="360494" cy="32349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1278" y="1899581"/>
                <a:ext cx="360494" cy="3234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31238" y="3840000"/>
            <a:ext cx="17253835" cy="7548124"/>
            <a:chOff x="531238" y="3840000"/>
            <a:chExt cx="17253835" cy="75481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238" y="3840000"/>
              <a:ext cx="17253835" cy="75481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7821" y="4305830"/>
            <a:ext cx="3107022" cy="6539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1278" y="4357252"/>
            <a:ext cx="360494" cy="323495"/>
            <a:chOff x="931278" y="4357252"/>
            <a:chExt cx="360494" cy="3234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278" y="4357252"/>
              <a:ext cx="360494" cy="323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4423" y="5058201"/>
            <a:ext cx="8379816" cy="4796342"/>
            <a:chOff x="954423" y="5058201"/>
            <a:chExt cx="8379816" cy="47963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423" y="5058201"/>
              <a:ext cx="8379816" cy="479634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52552" y="6918737"/>
            <a:ext cx="651650" cy="7843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8389" y="5691206"/>
            <a:ext cx="2380746" cy="426101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2309" y="5050792"/>
            <a:ext cx="2904584" cy="6539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43476" y="5058201"/>
            <a:ext cx="2966190" cy="4796342"/>
            <a:chOff x="10143476" y="5058201"/>
            <a:chExt cx="2966190" cy="47963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43476" y="5058201"/>
              <a:ext cx="2966190" cy="47963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0848" y="4556618"/>
            <a:ext cx="2822918" cy="5394774"/>
            <a:chOff x="14020848" y="4556618"/>
            <a:chExt cx="2822918" cy="53947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20848" y="4556618"/>
              <a:ext cx="2822918" cy="53947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75379" y="6918737"/>
            <a:ext cx="651650" cy="7843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28735" y="3886354"/>
            <a:ext cx="3891584" cy="8074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973" y="391062"/>
            <a:ext cx="12370719" cy="4248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1238" y="-198095"/>
            <a:ext cx="17253835" cy="2118095"/>
            <a:chOff x="531238" y="-198095"/>
            <a:chExt cx="17253835" cy="211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238" y="-198095"/>
              <a:ext cx="17253835" cy="211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290" y="196200"/>
            <a:ext cx="3866718" cy="13475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289" y="939051"/>
            <a:ext cx="3271397" cy="1185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1238" y="1920000"/>
            <a:ext cx="17253835" cy="9468124"/>
            <a:chOff x="531238" y="1920000"/>
            <a:chExt cx="17253835" cy="94681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238" y="1920000"/>
              <a:ext cx="17253835" cy="9468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2667" y="2175980"/>
            <a:ext cx="360494" cy="323495"/>
            <a:chOff x="822667" y="2175980"/>
            <a:chExt cx="360494" cy="323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667" y="2175980"/>
              <a:ext cx="360494" cy="3234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2686" y="2099791"/>
            <a:ext cx="3107022" cy="6539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2914" y="2958524"/>
            <a:ext cx="6171429" cy="3198198"/>
            <a:chOff x="1002914" y="2958524"/>
            <a:chExt cx="6171429" cy="31981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916" y="2867097"/>
              <a:ext cx="5449746" cy="101070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02914" y="3918627"/>
              <a:ext cx="6171429" cy="2234483"/>
              <a:chOff x="1002914" y="3918627"/>
              <a:chExt cx="6171429" cy="22344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2914" y="3918627"/>
                <a:ext cx="6171429" cy="223448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754471" y="6324184"/>
            <a:ext cx="2534981" cy="930235"/>
            <a:chOff x="2754471" y="6324184"/>
            <a:chExt cx="2534981" cy="930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667313" y="6173076"/>
              <a:ext cx="651650" cy="78244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8282" y="6827754"/>
              <a:ext cx="2721184" cy="6552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2914" y="7649524"/>
            <a:ext cx="6171429" cy="2220257"/>
            <a:chOff x="1002914" y="7649524"/>
            <a:chExt cx="6171429" cy="22202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2914" y="7649524"/>
              <a:ext cx="6171429" cy="222025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6654" y="8162069"/>
            <a:ext cx="5588449" cy="122332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16496" y="5793686"/>
            <a:ext cx="651650" cy="7843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74095" y="3157252"/>
            <a:ext cx="5644695" cy="5306744"/>
            <a:chOff x="9974095" y="3157252"/>
            <a:chExt cx="5644695" cy="53067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74095" y="3157252"/>
              <a:ext cx="5644695" cy="530674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69335" y="2099792"/>
            <a:ext cx="4334041" cy="6552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82668" y="2515659"/>
            <a:ext cx="1396660" cy="6552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74095" y="8689181"/>
            <a:ext cx="6822762" cy="902852"/>
            <a:chOff x="9974095" y="8689181"/>
            <a:chExt cx="6822762" cy="9028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974095" y="9134891"/>
              <a:ext cx="6809361" cy="453957"/>
              <a:chOff x="9974095" y="9134891"/>
              <a:chExt cx="6809361" cy="45395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974095" y="9134891"/>
                <a:ext cx="6809361" cy="45395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97906" y="8612992"/>
              <a:ext cx="2096898" cy="655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43810"/>
            <a:ext cx="18346668" cy="1417143"/>
            <a:chOff x="0" y="243810"/>
            <a:chExt cx="18346668" cy="141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43810"/>
              <a:ext cx="18346668" cy="141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12501" y="7652167"/>
            <a:ext cx="1751707" cy="15474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7" y="113975"/>
            <a:ext cx="3866718" cy="13475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117" y="856822"/>
            <a:ext cx="3271397" cy="1185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61494" y="3347711"/>
            <a:ext cx="4536788" cy="4413149"/>
            <a:chOff x="661494" y="3347711"/>
            <a:chExt cx="4536788" cy="44131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484853" y="1200663"/>
              <a:ext cx="9073576" cy="882629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61494" y="3347711"/>
              <a:ext cx="4536788" cy="44131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433530" y="2584198"/>
            <a:ext cx="10356702" cy="6120953"/>
            <a:chOff x="6433530" y="2584198"/>
            <a:chExt cx="10356702" cy="6120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433530" y="2584198"/>
              <a:ext cx="10356702" cy="6120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3012095" y="6811084"/>
            <a:ext cx="3055786" cy="3055786"/>
            <a:chOff x="13012095" y="6811084"/>
            <a:chExt cx="3055786" cy="3055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550687" y="5349676"/>
              <a:ext cx="6111573" cy="611157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012095" y="6811084"/>
              <a:ext cx="3055786" cy="3055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3119243" y="6886309"/>
            <a:ext cx="2850280" cy="2905337"/>
            <a:chOff x="13119243" y="6886309"/>
            <a:chExt cx="2850280" cy="29053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772928" y="5472086"/>
              <a:ext cx="5700561" cy="581067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3119243" y="6886309"/>
              <a:ext cx="2850280" cy="29053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2568383" y="7793522"/>
            <a:ext cx="609516" cy="96653"/>
            <a:chOff x="12568383" y="7793522"/>
            <a:chExt cx="609516" cy="96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2220000">
              <a:off x="12568383" y="7793522"/>
              <a:ext cx="609516" cy="96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507375" y="2048342"/>
            <a:ext cx="4876151" cy="375239"/>
            <a:chOff x="507375" y="2048342"/>
            <a:chExt cx="4876151" cy="3752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04383" y="1981678"/>
              <a:ext cx="4606212" cy="65523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 rot="0">
              <a:off x="507375" y="2048342"/>
              <a:ext cx="360494" cy="323495"/>
              <a:chOff x="507375" y="2048342"/>
              <a:chExt cx="360494" cy="3234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507375" y="2048342"/>
                <a:ext cx="360494" cy="3234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fe2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088897" y="8896156"/>
            <a:ext cx="1454231" cy="520992"/>
            <a:chOff x="3088897" y="8896156"/>
            <a:chExt cx="1454231" cy="520992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3088897" y="8896156"/>
              <a:ext cx="797729" cy="443537"/>
              <a:chOff x="3088897" y="8896156"/>
              <a:chExt cx="797729" cy="44353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088897" y="8896156"/>
                <a:ext cx="797729" cy="44353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335777" y="9108501"/>
              <a:ext cx="1331188" cy="473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71071" y="4095223"/>
            <a:ext cx="4964841" cy="1557364"/>
          </a:xfrm>
          <a:prstGeom prst="rect">
            <a:avLst/>
          </a:prstGeom>
        </p:spPr>
      </p:pic>
      <p:pic>
        <p:nvPicPr>
          <p:cNvPr id="18" name="Object 17">
            <a:hlinkClick action="ppaction://hlinkshowjump?jump=nextslide"/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9452" y="301023"/>
            <a:ext cx="5240355" cy="4917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611714" y="-9520"/>
            <a:ext cx="20031592" cy="1335550"/>
            <a:chOff x="-611714" y="-9520"/>
            <a:chExt cx="20031592" cy="13355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611714" y="-9520"/>
              <a:ext cx="20031592" cy="1335550"/>
            </a:xfrm>
            <a:prstGeom prst="rect">
              <a:avLst/>
            </a:prstGeom>
          </p:spPr>
        </p:pic>
      </p:grpSp>
      <p:pic>
        <p:nvPicPr>
          <p:cNvPr id="5" name="Object 4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5654" y="1398500"/>
            <a:ext cx="4661610" cy="1722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8950165"/>
            <a:ext cx="20031592" cy="1335550"/>
            <a:chOff x="0" y="8950165"/>
            <a:chExt cx="20031592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8950165"/>
              <a:ext cx="20031592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98983" y="3607264"/>
            <a:ext cx="7373554" cy="3889067"/>
            <a:chOff x="798983" y="3607264"/>
            <a:chExt cx="7373554" cy="38890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98983" y="3607264"/>
              <a:ext cx="7373554" cy="38890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10922573" y="2418735"/>
            <a:ext cx="21207198" cy="9723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0105515" y="3543300"/>
            <a:ext cx="7191885" cy="3870548"/>
            <a:chOff x="10156267" y="3607264"/>
            <a:chExt cx="7191885" cy="3870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156267" y="3607264"/>
              <a:ext cx="7191885" cy="3870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8150737" y="5187979"/>
            <a:ext cx="1145663" cy="1145663"/>
            <a:chOff x="8417645" y="5187979"/>
            <a:chExt cx="1145663" cy="1145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3440000">
              <a:off x="8417645" y="5187979"/>
              <a:ext cx="1145663" cy="11456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82077" y="2394299"/>
            <a:ext cx="7917252" cy="8353583"/>
            <a:chOff x="9982077" y="2394299"/>
            <a:chExt cx="7917252" cy="8353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2077" y="2394299"/>
              <a:ext cx="7917252" cy="8353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04" y="5422819"/>
            <a:ext cx="18322723" cy="2730817"/>
            <a:chOff x="-18504" y="5422819"/>
            <a:chExt cx="18322723" cy="273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000" y="9034285"/>
            <a:ext cx="1454233" cy="520987"/>
            <a:chOff x="1000000" y="9034285"/>
            <a:chExt cx="1454233" cy="52098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0000" y="9034285"/>
              <a:ext cx="797729" cy="443537"/>
              <a:chOff x="1000000" y="9034285"/>
              <a:chExt cx="797729" cy="443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0000" y="9034285"/>
                <a:ext cx="797729" cy="44353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882" y="9246625"/>
              <a:ext cx="1331188" cy="47326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1728" y="624538"/>
            <a:ext cx="9460870" cy="6910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0844" y="1825916"/>
            <a:ext cx="6222180" cy="25146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43464" y="6380606"/>
            <a:ext cx="6267494" cy="9295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73446" y="5980611"/>
            <a:ext cx="5560333" cy="17928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3290" y="3106665"/>
            <a:ext cx="11223514" cy="5403812"/>
            <a:chOff x="6533290" y="3106665"/>
            <a:chExt cx="11223514" cy="5403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3290" y="3106665"/>
              <a:ext cx="11223514" cy="540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33290" y="8510476"/>
            <a:ext cx="11223514" cy="1335550"/>
            <a:chOff x="6533290" y="8510476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33290" y="8510476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609667" y="8785810"/>
            <a:ext cx="7531636" cy="782203"/>
            <a:chOff x="8609667" y="8785810"/>
            <a:chExt cx="7531636" cy="78220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84355" y="9104775"/>
              <a:ext cx="584546" cy="96653"/>
              <a:chOff x="10584355" y="9104775"/>
              <a:chExt cx="584546" cy="966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584355" y="9104775"/>
                <a:ext cx="584546" cy="966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2625415" y="9104775"/>
              <a:ext cx="584546" cy="96653"/>
              <a:chOff x="12625415" y="9104775"/>
              <a:chExt cx="584546" cy="966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625415" y="9104775"/>
                <a:ext cx="584546" cy="966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99449" y="8718125"/>
              <a:ext cx="2431203" cy="109000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455335" y="8732478"/>
              <a:ext cx="2588728" cy="99552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691" y="8832293"/>
              <a:ext cx="1968460" cy="10004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011830" y="8739411"/>
              <a:ext cx="1679919" cy="4427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470579" y="914509"/>
            <a:ext cx="15407430" cy="21321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359630" y="245558"/>
            <a:ext cx="22630024" cy="502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720592" y="2049866"/>
            <a:ext cx="6079365" cy="3438095"/>
            <a:chOff x="720592" y="2049866"/>
            <a:chExt cx="6079365" cy="34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2188185" y="461723"/>
              <a:ext cx="12158730" cy="6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20592" y="2049866"/>
              <a:ext cx="6079365" cy="34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86678" y="3753412"/>
            <a:ext cx="1997593" cy="1997593"/>
            <a:chOff x="486678" y="3753412"/>
            <a:chExt cx="1997593" cy="1997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86678" y="3753412"/>
              <a:ext cx="1997593" cy="1997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58823" y="2211912"/>
            <a:ext cx="5513839" cy="65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82059" y="3226688"/>
            <a:ext cx="2012001" cy="1190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459688" y="4011373"/>
            <a:ext cx="5348859" cy="6899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8147176" y="4646780"/>
            <a:ext cx="7995741" cy="3673220"/>
            <a:chOff x="8147176" y="4646780"/>
            <a:chExt cx="7995741" cy="36732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147176" y="4646780"/>
              <a:ext cx="7995741" cy="3673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855258" y="3080015"/>
            <a:ext cx="5678032" cy="1073034"/>
            <a:chOff x="855258" y="3080015"/>
            <a:chExt cx="5678032" cy="10730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855258" y="3080015"/>
              <a:ext cx="5678032" cy="10730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855258" y="4138736"/>
            <a:ext cx="5638137" cy="1073034"/>
            <a:chOff x="855258" y="4138736"/>
            <a:chExt cx="5638137" cy="10730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855258" y="4138736"/>
              <a:ext cx="5638137" cy="10730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2421474" y="5884761"/>
            <a:ext cx="2677601" cy="4069567"/>
            <a:chOff x="2421474" y="5884761"/>
            <a:chExt cx="2677601" cy="406956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2421474" y="5884761"/>
              <a:ext cx="2677601" cy="40695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5789838" y="3643785"/>
            <a:ext cx="2134963" cy="2052233"/>
            <a:chOff x="5789838" y="3643785"/>
            <a:chExt cx="2134963" cy="205223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 rot="4860000">
              <a:off x="5789838" y="3643785"/>
              <a:ext cx="2134963" cy="20522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825878" y="5022684"/>
            <a:ext cx="2328500" cy="2238271"/>
            <a:chOff x="825878" y="5022684"/>
            <a:chExt cx="2328500" cy="22382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 rot="17280000">
              <a:off x="825878" y="5022684"/>
              <a:ext cx="2328500" cy="223827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204348" y="2640674"/>
            <a:ext cx="5459588" cy="359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3290" y="3106665"/>
            <a:ext cx="11223514" cy="5403812"/>
            <a:chOff x="6533290" y="3106665"/>
            <a:chExt cx="11223514" cy="5403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3290" y="3106665"/>
              <a:ext cx="11223514" cy="540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33290" y="8510476"/>
            <a:ext cx="11223514" cy="1335550"/>
            <a:chOff x="6533290" y="8510476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33290" y="8510476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609667" y="8785810"/>
            <a:ext cx="7531636" cy="782203"/>
            <a:chOff x="8609667" y="8785810"/>
            <a:chExt cx="7531636" cy="78220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84355" y="9104775"/>
              <a:ext cx="584546" cy="96653"/>
              <a:chOff x="10584355" y="9104775"/>
              <a:chExt cx="584546" cy="966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584355" y="9104775"/>
                <a:ext cx="584546" cy="966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2625415" y="9104775"/>
              <a:ext cx="584546" cy="96653"/>
              <a:chOff x="12625415" y="9104775"/>
              <a:chExt cx="584546" cy="966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625415" y="9104775"/>
                <a:ext cx="584546" cy="966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99449" y="8718125"/>
              <a:ext cx="2431203" cy="109000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455335" y="8732478"/>
              <a:ext cx="2588728" cy="99552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691" y="8832293"/>
              <a:ext cx="1968460" cy="10004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011830" y="8739411"/>
              <a:ext cx="1679919" cy="4427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91037" y="914509"/>
            <a:ext cx="16508840" cy="21321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359630" y="245558"/>
            <a:ext cx="22630024" cy="502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720592" y="2049866"/>
            <a:ext cx="6079365" cy="3438095"/>
            <a:chOff x="720592" y="2049866"/>
            <a:chExt cx="6079365" cy="34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2188185" y="461723"/>
              <a:ext cx="12158730" cy="6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20592" y="2049866"/>
              <a:ext cx="6079365" cy="34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86678" y="3753412"/>
            <a:ext cx="1997593" cy="1997593"/>
            <a:chOff x="486678" y="3753412"/>
            <a:chExt cx="1997593" cy="1997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86678" y="3753412"/>
              <a:ext cx="1997593" cy="1997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58823" y="2211912"/>
            <a:ext cx="5513839" cy="65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82059" y="3226688"/>
            <a:ext cx="2012001" cy="1190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402383" y="3995821"/>
            <a:ext cx="5389811" cy="6838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5789838" y="3643785"/>
            <a:ext cx="2134963" cy="2052233"/>
            <a:chOff x="5789838" y="3643785"/>
            <a:chExt cx="2134963" cy="20522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4860000">
              <a:off x="5789838" y="3643785"/>
              <a:ext cx="2134963" cy="2052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883021" y="5079827"/>
            <a:ext cx="2328500" cy="2238271"/>
            <a:chOff x="883021" y="5079827"/>
            <a:chExt cx="2328500" cy="22382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17040000">
              <a:off x="883021" y="5079827"/>
              <a:ext cx="2328500" cy="22382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04348" y="2640674"/>
            <a:ext cx="5459588" cy="3594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8033478" y="4516838"/>
            <a:ext cx="8223139" cy="3639998"/>
            <a:chOff x="8033478" y="4516838"/>
            <a:chExt cx="8223139" cy="363999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8033478" y="4516838"/>
              <a:ext cx="8223139" cy="36399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048038" y="3106665"/>
            <a:ext cx="5333402" cy="2036193"/>
            <a:chOff x="1048038" y="3106665"/>
            <a:chExt cx="5333402" cy="2036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048038" y="3106665"/>
              <a:ext cx="5333402" cy="2036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2721587" y="5433428"/>
            <a:ext cx="2324131" cy="4412598"/>
            <a:chOff x="2721587" y="5433428"/>
            <a:chExt cx="2324131" cy="441259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2721587" y="5433428"/>
              <a:ext cx="2324131" cy="44125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3290" y="3106665"/>
            <a:ext cx="11223514" cy="5403812"/>
            <a:chOff x="6533290" y="3106665"/>
            <a:chExt cx="11223514" cy="5403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3290" y="3106665"/>
              <a:ext cx="11223514" cy="540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33290" y="8510476"/>
            <a:ext cx="11223514" cy="1335550"/>
            <a:chOff x="6533290" y="8510476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33290" y="8510476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609667" y="8785810"/>
            <a:ext cx="7531636" cy="782203"/>
            <a:chOff x="8609667" y="8785810"/>
            <a:chExt cx="7531636" cy="78220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84355" y="9104775"/>
              <a:ext cx="584546" cy="96653"/>
              <a:chOff x="10584355" y="9104775"/>
              <a:chExt cx="584546" cy="966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584355" y="9104775"/>
                <a:ext cx="584546" cy="966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2625415" y="9104775"/>
              <a:ext cx="584546" cy="96653"/>
              <a:chOff x="12625415" y="9104775"/>
              <a:chExt cx="584546" cy="966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625415" y="9104775"/>
                <a:ext cx="584546" cy="966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99449" y="8718125"/>
              <a:ext cx="2431203" cy="109000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455335" y="8732478"/>
              <a:ext cx="2588728" cy="99552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691" y="8832293"/>
              <a:ext cx="1968460" cy="10004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011830" y="8739411"/>
              <a:ext cx="1679919" cy="4427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248123" y="914509"/>
            <a:ext cx="15162402" cy="21321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359630" y="245558"/>
            <a:ext cx="22630024" cy="502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720592" y="2049866"/>
            <a:ext cx="6079365" cy="3438095"/>
            <a:chOff x="720592" y="2049866"/>
            <a:chExt cx="6079365" cy="34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2188185" y="461723"/>
              <a:ext cx="12158730" cy="6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20592" y="2049866"/>
              <a:ext cx="6079365" cy="34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86678" y="3753412"/>
            <a:ext cx="1997593" cy="1997593"/>
            <a:chOff x="486678" y="3753412"/>
            <a:chExt cx="1997593" cy="1997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86678" y="3753412"/>
              <a:ext cx="1997593" cy="1997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58823" y="2211912"/>
            <a:ext cx="5513839" cy="65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82059" y="3226688"/>
            <a:ext cx="2012001" cy="1190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411907" y="4009707"/>
            <a:ext cx="5348859" cy="6899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5789838" y="3643785"/>
            <a:ext cx="2134963" cy="2052233"/>
            <a:chOff x="5789838" y="3643785"/>
            <a:chExt cx="2134963" cy="20522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4860000">
              <a:off x="5789838" y="3643785"/>
              <a:ext cx="2134963" cy="2052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825878" y="5022684"/>
            <a:ext cx="2328500" cy="2238271"/>
            <a:chOff x="825878" y="5022684"/>
            <a:chExt cx="2328500" cy="22382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16860000">
              <a:off x="825878" y="5022684"/>
              <a:ext cx="2328500" cy="22382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04348" y="2640674"/>
            <a:ext cx="5459588" cy="3594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8146021" y="4529425"/>
            <a:ext cx="7998052" cy="3750331"/>
            <a:chOff x="8146021" y="4529425"/>
            <a:chExt cx="7998052" cy="375033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8146021" y="4529425"/>
              <a:ext cx="7998052" cy="37503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064092" y="3252080"/>
            <a:ext cx="5335221" cy="1909825"/>
            <a:chOff x="1064092" y="3252080"/>
            <a:chExt cx="5335221" cy="19098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064092" y="3252080"/>
              <a:ext cx="5335221" cy="19098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2484271" y="5613547"/>
            <a:ext cx="2642735" cy="4278275"/>
            <a:chOff x="2484271" y="5613547"/>
            <a:chExt cx="2642735" cy="427827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2484271" y="5613547"/>
              <a:ext cx="2642735" cy="42782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3290" y="3106665"/>
            <a:ext cx="11223514" cy="5403812"/>
            <a:chOff x="6533290" y="3106665"/>
            <a:chExt cx="11223514" cy="5403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3290" y="3106665"/>
              <a:ext cx="11223514" cy="540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33290" y="8510476"/>
            <a:ext cx="11223514" cy="1335550"/>
            <a:chOff x="6533290" y="8510476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33290" y="8510476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609667" y="8785810"/>
            <a:ext cx="7531636" cy="782203"/>
            <a:chOff x="8609667" y="8785810"/>
            <a:chExt cx="7531636" cy="78220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84355" y="9104775"/>
              <a:ext cx="584546" cy="96653"/>
              <a:chOff x="10584355" y="9104775"/>
              <a:chExt cx="584546" cy="966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584355" y="9104775"/>
                <a:ext cx="584546" cy="966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2625415" y="9104775"/>
              <a:ext cx="584546" cy="96653"/>
              <a:chOff x="12625415" y="9104775"/>
              <a:chExt cx="584546" cy="966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625415" y="9104775"/>
                <a:ext cx="584546" cy="966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99449" y="8718125"/>
              <a:ext cx="2431203" cy="109000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455335" y="8732478"/>
              <a:ext cx="2588728" cy="99552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691" y="8832293"/>
              <a:ext cx="1968460" cy="10004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011830" y="8739411"/>
              <a:ext cx="1679919" cy="4427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16620" y="914509"/>
            <a:ext cx="16831860" cy="21321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359630" y="245558"/>
            <a:ext cx="22630024" cy="502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720592" y="2049866"/>
            <a:ext cx="6079365" cy="3438095"/>
            <a:chOff x="720592" y="2049866"/>
            <a:chExt cx="6079365" cy="34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2188185" y="461723"/>
              <a:ext cx="12158730" cy="6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20592" y="2049866"/>
              <a:ext cx="6079365" cy="34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86678" y="3753412"/>
            <a:ext cx="1997593" cy="1997593"/>
            <a:chOff x="486678" y="3753412"/>
            <a:chExt cx="1997593" cy="1997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86678" y="3753412"/>
              <a:ext cx="1997593" cy="1997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58823" y="2211912"/>
            <a:ext cx="5513839" cy="65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82059" y="3226688"/>
            <a:ext cx="2012001" cy="1190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402383" y="3995821"/>
            <a:ext cx="5615154" cy="6838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5789838" y="3643785"/>
            <a:ext cx="2134963" cy="2052233"/>
            <a:chOff x="5789838" y="3643785"/>
            <a:chExt cx="2134963" cy="20522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4860000">
              <a:off x="5789838" y="3643785"/>
              <a:ext cx="2134963" cy="2052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825878" y="5022684"/>
            <a:ext cx="2328500" cy="2238271"/>
            <a:chOff x="825878" y="5022684"/>
            <a:chExt cx="2328500" cy="22382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17040000">
              <a:off x="825878" y="5022684"/>
              <a:ext cx="2328500" cy="22382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04348" y="2640674"/>
            <a:ext cx="5459588" cy="3594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8379229" y="4497791"/>
            <a:ext cx="7531636" cy="3736814"/>
            <a:chOff x="8379229" y="4497791"/>
            <a:chExt cx="7531636" cy="37368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8379229" y="4497791"/>
              <a:ext cx="7531636" cy="37368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016542" y="3117580"/>
            <a:ext cx="5440557" cy="2025277"/>
            <a:chOff x="1016542" y="3117580"/>
            <a:chExt cx="5440557" cy="202527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016542" y="3117580"/>
              <a:ext cx="5440557" cy="20252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2572638" y="5489931"/>
            <a:ext cx="2375272" cy="4356095"/>
            <a:chOff x="2572638" y="5489931"/>
            <a:chExt cx="2375272" cy="43560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2572638" y="5489931"/>
              <a:ext cx="2375272" cy="43560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42165" y="5226374"/>
            <a:ext cx="13701953" cy="9133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533290" y="3106665"/>
            <a:ext cx="11223514" cy="5403812"/>
            <a:chOff x="6533290" y="3106665"/>
            <a:chExt cx="11223514" cy="5403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3290" y="3106665"/>
              <a:ext cx="11223514" cy="540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33290" y="8510476"/>
            <a:ext cx="11223514" cy="1335550"/>
            <a:chOff x="6533290" y="8510476"/>
            <a:chExt cx="11223514" cy="1335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33290" y="8510476"/>
              <a:ext cx="11223514" cy="1335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609667" y="8785810"/>
            <a:ext cx="7531636" cy="782203"/>
            <a:chOff x="8609667" y="8785810"/>
            <a:chExt cx="7531636" cy="78220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584355" y="9104775"/>
              <a:ext cx="584546" cy="96653"/>
              <a:chOff x="10584355" y="9104775"/>
              <a:chExt cx="584546" cy="966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584355" y="9104775"/>
                <a:ext cx="584546" cy="966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2625415" y="9104775"/>
              <a:ext cx="584546" cy="96653"/>
              <a:chOff x="12625415" y="9104775"/>
              <a:chExt cx="584546" cy="966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2625415" y="9104775"/>
                <a:ext cx="584546" cy="9665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99449" y="8718125"/>
              <a:ext cx="2431203" cy="109000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455335" y="8732478"/>
              <a:ext cx="2588728" cy="99552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19691" y="8832293"/>
              <a:ext cx="1968460" cy="10004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011830" y="8739411"/>
              <a:ext cx="1679919" cy="4427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511659" y="244141"/>
            <a:ext cx="5152919" cy="13475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93718" y="914509"/>
            <a:ext cx="17411820" cy="21321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359630" y="245558"/>
            <a:ext cx="22630024" cy="502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720592" y="2049866"/>
            <a:ext cx="6079365" cy="3438095"/>
            <a:chOff x="720592" y="2049866"/>
            <a:chExt cx="6079365" cy="34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-2188185" y="461723"/>
              <a:ext cx="12158730" cy="68761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20592" y="2049866"/>
              <a:ext cx="6079365" cy="34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486678" y="3753412"/>
            <a:ext cx="1997593" cy="1997593"/>
            <a:chOff x="486678" y="3753412"/>
            <a:chExt cx="1997593" cy="19975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86678" y="3753412"/>
              <a:ext cx="1997593" cy="19975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58823" y="2211912"/>
            <a:ext cx="5513839" cy="6513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382059" y="3226688"/>
            <a:ext cx="2012001" cy="11907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7411907" y="4009707"/>
            <a:ext cx="6024535" cy="6899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5789838" y="3643785"/>
            <a:ext cx="2134963" cy="2052233"/>
            <a:chOff x="5789838" y="3643785"/>
            <a:chExt cx="2134963" cy="20522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4860000">
              <a:off x="5789838" y="3643785"/>
              <a:ext cx="2134963" cy="2052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825878" y="5022684"/>
            <a:ext cx="2328500" cy="2238271"/>
            <a:chOff x="825878" y="5022684"/>
            <a:chExt cx="2328500" cy="22382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17040000">
              <a:off x="825878" y="5022684"/>
              <a:ext cx="2328500" cy="22382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04348" y="2640674"/>
            <a:ext cx="5459588" cy="3594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8406745" y="4529982"/>
            <a:ext cx="7476604" cy="3828114"/>
            <a:chOff x="8406745" y="4529982"/>
            <a:chExt cx="7476604" cy="38281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8406745" y="4529982"/>
              <a:ext cx="7476604" cy="3828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009036" y="3256120"/>
            <a:ext cx="5240376" cy="1886738"/>
            <a:chOff x="1009036" y="3256120"/>
            <a:chExt cx="5240376" cy="18867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009036" y="3256120"/>
              <a:ext cx="5240376" cy="18867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2659195" y="5449835"/>
            <a:ext cx="2202158" cy="4396190"/>
            <a:chOff x="2659195" y="5449835"/>
            <a:chExt cx="2202158" cy="439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2659195" y="5449835"/>
              <a:ext cx="2202158" cy="43961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-751020"/>
            <a:ext cx="19385032" cy="11036735"/>
            <a:chOff x="0" y="-751020"/>
            <a:chExt cx="19385032" cy="110367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0" y="-751020"/>
              <a:ext cx="19385032" cy="110367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703" y="343958"/>
            <a:ext cx="3921213" cy="2015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2506" y="1987592"/>
            <a:ext cx="3190051" cy="4999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92496" y="391062"/>
            <a:ext cx="10988491" cy="424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4994879" y="1069393"/>
            <a:ext cx="5765489" cy="3569684"/>
            <a:chOff x="4994879" y="1069393"/>
            <a:chExt cx="5765489" cy="35696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994879" y="1069393"/>
              <a:ext cx="5765489" cy="3569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1103225" y="1145583"/>
            <a:ext cx="5782540" cy="3580240"/>
            <a:chOff x="11103225" y="1145583"/>
            <a:chExt cx="5782540" cy="35802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103225" y="1145583"/>
              <a:ext cx="5782540" cy="35802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219048" y="5721549"/>
            <a:ext cx="5804511" cy="3569684"/>
            <a:chOff x="219048" y="5721549"/>
            <a:chExt cx="5804511" cy="35696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19048" y="5721549"/>
              <a:ext cx="5804511" cy="3569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2157788" y="5620239"/>
            <a:ext cx="5875524" cy="3661469"/>
            <a:chOff x="12157788" y="5620239"/>
            <a:chExt cx="5875524" cy="36614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157788" y="5620239"/>
              <a:ext cx="5875524" cy="36614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6215168" y="5712025"/>
            <a:ext cx="5775195" cy="3569684"/>
            <a:chOff x="6215168" y="5712025"/>
            <a:chExt cx="5775195" cy="35696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215168" y="5712025"/>
              <a:ext cx="5775195" cy="35696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578481" y="383509"/>
            <a:ext cx="2462559" cy="10132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020172" y="4960013"/>
            <a:ext cx="2362131" cy="10228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580887" y="4960013"/>
            <a:ext cx="1348283" cy="10228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676305" y="373985"/>
            <a:ext cx="2538750" cy="10228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3624865" y="4974908"/>
            <a:ext cx="2827188" cy="102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35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2023-07-22T18:34:20.000</dcterms:created>
  <dc:creator>officegen</dc:creator>
  <cp:lastModifiedBy>mcw08</cp:lastModifiedBy>
  <dcterms:modified xsi:type="dcterms:W3CDTF">2023-07-23T04:59:11.975</dcterms:modified>
  <cp:revision>23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